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2"/>
  </p:notesMasterIdLst>
  <p:sldIdLst>
    <p:sldId id="407" r:id="rId5"/>
    <p:sldId id="279" r:id="rId6"/>
    <p:sldId id="280" r:id="rId7"/>
    <p:sldId id="281" r:id="rId8"/>
    <p:sldId id="282" r:id="rId9"/>
    <p:sldId id="300" r:id="rId10"/>
    <p:sldId id="304" r:id="rId11"/>
    <p:sldId id="289" r:id="rId12"/>
    <p:sldId id="283" r:id="rId13"/>
    <p:sldId id="285" r:id="rId14"/>
    <p:sldId id="284" r:id="rId15"/>
    <p:sldId id="326" r:id="rId16"/>
    <p:sldId id="368" r:id="rId17"/>
    <p:sldId id="369" r:id="rId18"/>
    <p:sldId id="402" r:id="rId19"/>
    <p:sldId id="403" r:id="rId20"/>
    <p:sldId id="370" r:id="rId21"/>
    <p:sldId id="286" r:id="rId22"/>
    <p:sldId id="287" r:id="rId23"/>
    <p:sldId id="367" r:id="rId24"/>
    <p:sldId id="274" r:id="rId25"/>
    <p:sldId id="388" r:id="rId26"/>
    <p:sldId id="389" r:id="rId27"/>
    <p:sldId id="390" r:id="rId28"/>
    <p:sldId id="391" r:id="rId29"/>
    <p:sldId id="392" r:id="rId30"/>
    <p:sldId id="393" r:id="rId31"/>
    <p:sldId id="394" r:id="rId32"/>
    <p:sldId id="395" r:id="rId33"/>
    <p:sldId id="396" r:id="rId34"/>
    <p:sldId id="405" r:id="rId35"/>
    <p:sldId id="256" r:id="rId36"/>
    <p:sldId id="278" r:id="rId37"/>
    <p:sldId id="371" r:id="rId38"/>
    <p:sldId id="404" r:id="rId39"/>
    <p:sldId id="275" r:id="rId40"/>
    <p:sldId id="276" r:id="rId41"/>
    <p:sldId id="277" r:id="rId42"/>
    <p:sldId id="257" r:id="rId43"/>
    <p:sldId id="258" r:id="rId44"/>
    <p:sldId id="259" r:id="rId45"/>
    <p:sldId id="272" r:id="rId46"/>
    <p:sldId id="262" r:id="rId47"/>
    <p:sldId id="263" r:id="rId48"/>
    <p:sldId id="264" r:id="rId49"/>
    <p:sldId id="271" r:id="rId50"/>
    <p:sldId id="267" r:id="rId51"/>
    <p:sldId id="266" r:id="rId52"/>
    <p:sldId id="268" r:id="rId53"/>
    <p:sldId id="269" r:id="rId54"/>
    <p:sldId id="273" r:id="rId55"/>
    <p:sldId id="373" r:id="rId56"/>
    <p:sldId id="400" r:id="rId57"/>
    <p:sldId id="401" r:id="rId58"/>
    <p:sldId id="374" r:id="rId59"/>
    <p:sldId id="375" r:id="rId60"/>
    <p:sldId id="376" r:id="rId61"/>
    <p:sldId id="406" r:id="rId62"/>
    <p:sldId id="288" r:id="rId63"/>
    <p:sldId id="380" r:id="rId64"/>
    <p:sldId id="398" r:id="rId65"/>
    <p:sldId id="381" r:id="rId66"/>
    <p:sldId id="382" r:id="rId67"/>
    <p:sldId id="383" r:id="rId68"/>
    <p:sldId id="384" r:id="rId69"/>
    <p:sldId id="399" r:id="rId70"/>
    <p:sldId id="397"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ADD143-D816-4F50-8A2E-F4591F171CCC}" v="208" dt="2022-06-05T10:12:14.390"/>
    <p1510:client id="{E089EAE0-EC64-48A1-8C73-CB9419DC31A7}" v="14" dt="2022-06-05T21:47:01.1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diagrams/_rels/data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colored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5">
        <a:alpha val="0"/>
      </a:schemeClr>
    </dgm:fillClrLst>
    <dgm:linClrLst meth="repeat">
      <a:schemeClr val="accent5">
        <a:alpha val="0"/>
      </a:schemeClr>
    </dgm:linClrLst>
    <dgm:effectClrLst/>
    <dgm:txLinClrLst/>
    <dgm:txFillClrLst>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3EDEAF00-6DE4-4EEB-A9C7-98C1C3B5A55C}" type="doc">
      <dgm:prSet loTypeId="urn:microsoft.com/office/officeart/2005/8/layout/process1" loCatId="process" qsTypeId="urn:microsoft.com/office/officeart/2005/8/quickstyle/simple1" qsCatId="simple" csTypeId="urn:microsoft.com/office/officeart/2005/8/colors/colorful2" csCatId="colorful"/>
      <dgm:spPr/>
      <dgm:t>
        <a:bodyPr/>
        <a:lstStyle/>
        <a:p>
          <a:endParaRPr lang="en-US"/>
        </a:p>
      </dgm:t>
    </dgm:pt>
    <dgm:pt modelId="{477E5BBB-7118-426B-BA94-68D145108A27}">
      <dgm:prSet/>
      <dgm:spPr/>
      <dgm:t>
        <a:bodyPr/>
        <a:lstStyle/>
        <a:p>
          <a:pPr algn="just"/>
          <a:r>
            <a:rPr lang="en-AU" b="0" i="0" dirty="0"/>
            <a:t>In the Preliminary course, students must participate in hands-on practical activities and undertake a minimum of two design projects. The projects will develop skills and knowledge to be further developed in the HSC course. Students will develop their knowledge of the activities within industrial and commercial settings which support design and technology and relate these processes to the processes used in their own designing and producing. Each project will place emphasis on the development of different skills and knowledge in designing and producing. This is communicated in a variety of forms, but students should be encouraged to communicate their design ideas using a range of appropriate media.</a:t>
          </a:r>
          <a:endParaRPr lang="en-US" dirty="0"/>
        </a:p>
      </dgm:t>
    </dgm:pt>
    <dgm:pt modelId="{F2276F71-909E-4A24-8BB7-F1F031F05CFB}" type="parTrans" cxnId="{5291F1AF-20B4-4304-8967-1CFE7553D130}">
      <dgm:prSet/>
      <dgm:spPr/>
      <dgm:t>
        <a:bodyPr/>
        <a:lstStyle/>
        <a:p>
          <a:endParaRPr lang="en-US"/>
        </a:p>
      </dgm:t>
    </dgm:pt>
    <dgm:pt modelId="{78707567-7815-4F97-B1C6-59376713AFF9}" type="sibTrans" cxnId="{5291F1AF-20B4-4304-8967-1CFE7553D130}">
      <dgm:prSet/>
      <dgm:spPr/>
      <dgm:t>
        <a:bodyPr/>
        <a:lstStyle/>
        <a:p>
          <a:endParaRPr lang="en-US"/>
        </a:p>
      </dgm:t>
    </dgm:pt>
    <dgm:pt modelId="{CC78A52F-9B9C-48FE-8BB6-3A7DD5C7581A}">
      <dgm:prSet/>
      <dgm:spPr/>
      <dgm:t>
        <a:bodyPr/>
        <a:lstStyle/>
        <a:p>
          <a:pPr algn="just"/>
          <a:r>
            <a:rPr lang="en-AU" b="0" i="0" dirty="0"/>
            <a:t>In the HSC course the activities of designing and producing that were studied in the Preliminary course are synthesised and applied. This culminates in the development and realisation of a Major Design Project and a case study of an innovation. Students should select and use the wide range of skills and knowledge developed in the Preliminary course, appropriate to their selected project. They must also relate the techniques and technologies used in industrial and commercial settings to those used in the development of design projects.</a:t>
          </a:r>
          <a:endParaRPr lang="en-US" dirty="0"/>
        </a:p>
      </dgm:t>
    </dgm:pt>
    <dgm:pt modelId="{B1C76B2E-0F55-4D27-AA2E-54CA83A3C90E}" type="parTrans" cxnId="{B3A59417-3E13-49D9-BBD1-C6FA25D121A0}">
      <dgm:prSet/>
      <dgm:spPr/>
      <dgm:t>
        <a:bodyPr/>
        <a:lstStyle/>
        <a:p>
          <a:endParaRPr lang="en-US"/>
        </a:p>
      </dgm:t>
    </dgm:pt>
    <dgm:pt modelId="{BCA69471-C2EE-49BC-84D2-CCB648C6F0CD}" type="sibTrans" cxnId="{B3A59417-3E13-49D9-BBD1-C6FA25D121A0}">
      <dgm:prSet/>
      <dgm:spPr/>
      <dgm:t>
        <a:bodyPr/>
        <a:lstStyle/>
        <a:p>
          <a:endParaRPr lang="en-US"/>
        </a:p>
      </dgm:t>
    </dgm:pt>
    <dgm:pt modelId="{5D8B099A-23E9-4948-8F9D-EC3CB4C762C9}" type="pres">
      <dgm:prSet presAssocID="{3EDEAF00-6DE4-4EEB-A9C7-98C1C3B5A55C}" presName="Name0" presStyleCnt="0">
        <dgm:presLayoutVars>
          <dgm:dir/>
          <dgm:resizeHandles val="exact"/>
        </dgm:presLayoutVars>
      </dgm:prSet>
      <dgm:spPr/>
    </dgm:pt>
    <dgm:pt modelId="{192E5814-5E68-47E0-9655-228F7285F3C0}" type="pres">
      <dgm:prSet presAssocID="{477E5BBB-7118-426B-BA94-68D145108A27}" presName="node" presStyleLbl="node1" presStyleIdx="0" presStyleCnt="2">
        <dgm:presLayoutVars>
          <dgm:bulletEnabled val="1"/>
        </dgm:presLayoutVars>
      </dgm:prSet>
      <dgm:spPr/>
    </dgm:pt>
    <dgm:pt modelId="{52C853CB-0646-4256-8B98-24A90BE34A12}" type="pres">
      <dgm:prSet presAssocID="{78707567-7815-4F97-B1C6-59376713AFF9}" presName="sibTrans" presStyleLbl="sibTrans2D1" presStyleIdx="0" presStyleCnt="1"/>
      <dgm:spPr/>
    </dgm:pt>
    <dgm:pt modelId="{61C95EF0-FB90-40D6-B1F4-0D0EB2DF6044}" type="pres">
      <dgm:prSet presAssocID="{78707567-7815-4F97-B1C6-59376713AFF9}" presName="connectorText" presStyleLbl="sibTrans2D1" presStyleIdx="0" presStyleCnt="1"/>
      <dgm:spPr/>
    </dgm:pt>
    <dgm:pt modelId="{0C4D1181-A60C-4A12-9331-1FD6BF48113B}" type="pres">
      <dgm:prSet presAssocID="{CC78A52F-9B9C-48FE-8BB6-3A7DD5C7581A}" presName="node" presStyleLbl="node1" presStyleIdx="1" presStyleCnt="2">
        <dgm:presLayoutVars>
          <dgm:bulletEnabled val="1"/>
        </dgm:presLayoutVars>
      </dgm:prSet>
      <dgm:spPr/>
    </dgm:pt>
  </dgm:ptLst>
  <dgm:cxnLst>
    <dgm:cxn modelId="{DC836C17-AC82-4642-8895-D8AB1DAAE038}" type="presOf" srcId="{CC78A52F-9B9C-48FE-8BB6-3A7DD5C7581A}" destId="{0C4D1181-A60C-4A12-9331-1FD6BF48113B}" srcOrd="0" destOrd="0" presId="urn:microsoft.com/office/officeart/2005/8/layout/process1"/>
    <dgm:cxn modelId="{B3A59417-3E13-49D9-BBD1-C6FA25D121A0}" srcId="{3EDEAF00-6DE4-4EEB-A9C7-98C1C3B5A55C}" destId="{CC78A52F-9B9C-48FE-8BB6-3A7DD5C7581A}" srcOrd="1" destOrd="0" parTransId="{B1C76B2E-0F55-4D27-AA2E-54CA83A3C90E}" sibTransId="{BCA69471-C2EE-49BC-84D2-CCB648C6F0CD}"/>
    <dgm:cxn modelId="{E7CEAD75-EB56-46AC-8AF6-C3E8D77F6BDF}" type="presOf" srcId="{477E5BBB-7118-426B-BA94-68D145108A27}" destId="{192E5814-5E68-47E0-9655-228F7285F3C0}" srcOrd="0" destOrd="0" presId="urn:microsoft.com/office/officeart/2005/8/layout/process1"/>
    <dgm:cxn modelId="{9D25BCA3-97DE-4492-A87B-7572046458CC}" type="presOf" srcId="{3EDEAF00-6DE4-4EEB-A9C7-98C1C3B5A55C}" destId="{5D8B099A-23E9-4948-8F9D-EC3CB4C762C9}" srcOrd="0" destOrd="0" presId="urn:microsoft.com/office/officeart/2005/8/layout/process1"/>
    <dgm:cxn modelId="{5291F1AF-20B4-4304-8967-1CFE7553D130}" srcId="{3EDEAF00-6DE4-4EEB-A9C7-98C1C3B5A55C}" destId="{477E5BBB-7118-426B-BA94-68D145108A27}" srcOrd="0" destOrd="0" parTransId="{F2276F71-909E-4A24-8BB7-F1F031F05CFB}" sibTransId="{78707567-7815-4F97-B1C6-59376713AFF9}"/>
    <dgm:cxn modelId="{DA35ACBD-6BCE-4318-B5E0-841175B24AD5}" type="presOf" srcId="{78707567-7815-4F97-B1C6-59376713AFF9}" destId="{61C95EF0-FB90-40D6-B1F4-0D0EB2DF6044}" srcOrd="1" destOrd="0" presId="urn:microsoft.com/office/officeart/2005/8/layout/process1"/>
    <dgm:cxn modelId="{DBB364E3-9C74-4F2F-96BC-95B9B53FFEC9}" type="presOf" srcId="{78707567-7815-4F97-B1C6-59376713AFF9}" destId="{52C853CB-0646-4256-8B98-24A90BE34A12}" srcOrd="0" destOrd="0" presId="urn:microsoft.com/office/officeart/2005/8/layout/process1"/>
    <dgm:cxn modelId="{6B310227-0819-45F9-AE29-FA60520C9846}" type="presParOf" srcId="{5D8B099A-23E9-4948-8F9D-EC3CB4C762C9}" destId="{192E5814-5E68-47E0-9655-228F7285F3C0}" srcOrd="0" destOrd="0" presId="urn:microsoft.com/office/officeart/2005/8/layout/process1"/>
    <dgm:cxn modelId="{952B26B5-4C78-4FB6-8879-500A32F6C27F}" type="presParOf" srcId="{5D8B099A-23E9-4948-8F9D-EC3CB4C762C9}" destId="{52C853CB-0646-4256-8B98-24A90BE34A12}" srcOrd="1" destOrd="0" presId="urn:microsoft.com/office/officeart/2005/8/layout/process1"/>
    <dgm:cxn modelId="{49BC5900-FEB4-445D-8994-DFD7B483B83B}" type="presParOf" srcId="{52C853CB-0646-4256-8B98-24A90BE34A12}" destId="{61C95EF0-FB90-40D6-B1F4-0D0EB2DF6044}" srcOrd="0" destOrd="0" presId="urn:microsoft.com/office/officeart/2005/8/layout/process1"/>
    <dgm:cxn modelId="{552D00CE-F6AF-495F-9C1C-FF86EBFB75A7}" type="presParOf" srcId="{5D8B099A-23E9-4948-8F9D-EC3CB4C762C9}" destId="{0C4D1181-A60C-4A12-9331-1FD6BF48113B}"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6C5F3C-C170-462A-905A-0C26213F693E}"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1C1E935-56B1-4D1F-9E6F-42EA2EC38111}">
      <dgm:prSet/>
      <dgm:spPr/>
      <dgm:t>
        <a:bodyPr/>
        <a:lstStyle/>
        <a:p>
          <a:r>
            <a:rPr lang="en-AU"/>
            <a:t>Scope of an engineer?</a:t>
          </a:r>
          <a:endParaRPr lang="en-US"/>
        </a:p>
      </dgm:t>
    </dgm:pt>
    <dgm:pt modelId="{ABA54074-15DB-413A-873B-860EF251A12A}" type="parTrans" cxnId="{5640DBA9-3A5B-4BDC-904C-409F79720C72}">
      <dgm:prSet/>
      <dgm:spPr/>
      <dgm:t>
        <a:bodyPr/>
        <a:lstStyle/>
        <a:p>
          <a:endParaRPr lang="en-US"/>
        </a:p>
      </dgm:t>
    </dgm:pt>
    <dgm:pt modelId="{B93C0FB4-7255-4524-AC97-FB560AFDE881}" type="sibTrans" cxnId="{5640DBA9-3A5B-4BDC-904C-409F79720C72}">
      <dgm:prSet/>
      <dgm:spPr/>
      <dgm:t>
        <a:bodyPr/>
        <a:lstStyle/>
        <a:p>
          <a:endParaRPr lang="en-US"/>
        </a:p>
      </dgm:t>
    </dgm:pt>
    <dgm:pt modelId="{35CC7E81-9DD8-4C56-A273-15DA8CD76ED2}">
      <dgm:prSet/>
      <dgm:spPr/>
      <dgm:t>
        <a:bodyPr/>
        <a:lstStyle/>
        <a:p>
          <a:r>
            <a:rPr lang="en-AU"/>
            <a:t>Role of an engineer?</a:t>
          </a:r>
          <a:endParaRPr lang="en-US"/>
        </a:p>
      </dgm:t>
    </dgm:pt>
    <dgm:pt modelId="{2819D75B-7D61-43E2-96FF-17362F27885A}" type="parTrans" cxnId="{3163AEC5-030C-4B9C-8AF9-DF254EB1B856}">
      <dgm:prSet/>
      <dgm:spPr/>
      <dgm:t>
        <a:bodyPr/>
        <a:lstStyle/>
        <a:p>
          <a:endParaRPr lang="en-US"/>
        </a:p>
      </dgm:t>
    </dgm:pt>
    <dgm:pt modelId="{688F5B39-E764-4643-9591-41A7D671D7AA}" type="sibTrans" cxnId="{3163AEC5-030C-4B9C-8AF9-DF254EB1B856}">
      <dgm:prSet/>
      <dgm:spPr/>
      <dgm:t>
        <a:bodyPr/>
        <a:lstStyle/>
        <a:p>
          <a:endParaRPr lang="en-US"/>
        </a:p>
      </dgm:t>
    </dgm:pt>
    <dgm:pt modelId="{28BBEE77-EC68-4BCF-B028-9050A62C7846}">
      <dgm:prSet/>
      <dgm:spPr/>
      <dgm:t>
        <a:bodyPr/>
        <a:lstStyle/>
        <a:p>
          <a:r>
            <a:rPr lang="en-AU"/>
            <a:t>Understanding engineering principles</a:t>
          </a:r>
          <a:endParaRPr lang="en-US"/>
        </a:p>
      </dgm:t>
    </dgm:pt>
    <dgm:pt modelId="{A62D26EC-0165-49A5-99EF-D66C0724B908}" type="parTrans" cxnId="{B5EB207D-CBE9-4997-9CF4-BF578858126F}">
      <dgm:prSet/>
      <dgm:spPr/>
      <dgm:t>
        <a:bodyPr/>
        <a:lstStyle/>
        <a:p>
          <a:endParaRPr lang="en-US"/>
        </a:p>
      </dgm:t>
    </dgm:pt>
    <dgm:pt modelId="{157E81C0-1CF1-4C6F-B22B-135A31A2FA93}" type="sibTrans" cxnId="{B5EB207D-CBE9-4997-9CF4-BF578858126F}">
      <dgm:prSet/>
      <dgm:spPr/>
      <dgm:t>
        <a:bodyPr/>
        <a:lstStyle/>
        <a:p>
          <a:endParaRPr lang="en-US"/>
        </a:p>
      </dgm:t>
    </dgm:pt>
    <dgm:pt modelId="{B283F8C3-58B1-421F-94AB-E1DEF4A25FE1}">
      <dgm:prSet/>
      <dgm:spPr/>
      <dgm:t>
        <a:bodyPr/>
        <a:lstStyle/>
        <a:p>
          <a:r>
            <a:rPr lang="en-AU"/>
            <a:t>Understanding the responsibilities of an engineer</a:t>
          </a:r>
          <a:endParaRPr lang="en-US"/>
        </a:p>
      </dgm:t>
    </dgm:pt>
    <dgm:pt modelId="{22F7C6DE-85FB-4436-BF6A-2C0A2B0FC4AB}" type="parTrans" cxnId="{D73E5444-0DD0-472F-8E65-C68B0DCCF17D}">
      <dgm:prSet/>
      <dgm:spPr/>
      <dgm:t>
        <a:bodyPr/>
        <a:lstStyle/>
        <a:p>
          <a:endParaRPr lang="en-US"/>
        </a:p>
      </dgm:t>
    </dgm:pt>
    <dgm:pt modelId="{CB72301F-EE65-4815-85A6-C0CF77783ED6}" type="sibTrans" cxnId="{D73E5444-0DD0-472F-8E65-C68B0DCCF17D}">
      <dgm:prSet/>
      <dgm:spPr/>
      <dgm:t>
        <a:bodyPr/>
        <a:lstStyle/>
        <a:p>
          <a:endParaRPr lang="en-US"/>
        </a:p>
      </dgm:t>
    </dgm:pt>
    <dgm:pt modelId="{BC139144-5E4D-4729-989F-44902DBDB551}">
      <dgm:prSet/>
      <dgm:spPr/>
      <dgm:t>
        <a:bodyPr/>
        <a:lstStyle/>
        <a:p>
          <a:r>
            <a:rPr lang="en-AU"/>
            <a:t>Communication skills</a:t>
          </a:r>
          <a:endParaRPr lang="en-US"/>
        </a:p>
      </dgm:t>
    </dgm:pt>
    <dgm:pt modelId="{41270475-6615-4E2A-936C-5E4AD7FD6051}" type="parTrans" cxnId="{43E56AE1-0EF5-45AB-9070-69CE59C8CB22}">
      <dgm:prSet/>
      <dgm:spPr/>
      <dgm:t>
        <a:bodyPr/>
        <a:lstStyle/>
        <a:p>
          <a:endParaRPr lang="en-US"/>
        </a:p>
      </dgm:t>
    </dgm:pt>
    <dgm:pt modelId="{FC0BD5D5-CEBB-4750-B3F4-AA5BE741402D}" type="sibTrans" cxnId="{43E56AE1-0EF5-45AB-9070-69CE59C8CB22}">
      <dgm:prSet/>
      <dgm:spPr/>
      <dgm:t>
        <a:bodyPr/>
        <a:lstStyle/>
        <a:p>
          <a:endParaRPr lang="en-US"/>
        </a:p>
      </dgm:t>
    </dgm:pt>
    <dgm:pt modelId="{E9B9B158-651D-45C7-852B-61DCCEC1EE08}">
      <dgm:prSet/>
      <dgm:spPr/>
      <dgm:t>
        <a:bodyPr/>
        <a:lstStyle/>
        <a:p>
          <a:r>
            <a:rPr lang="en-AU"/>
            <a:t>Problem solving skills</a:t>
          </a:r>
          <a:endParaRPr lang="en-US"/>
        </a:p>
      </dgm:t>
    </dgm:pt>
    <dgm:pt modelId="{7AA33E62-36AC-4404-A251-0D0E6512DF41}" type="parTrans" cxnId="{25A4863B-E423-40E6-8664-582B496494DA}">
      <dgm:prSet/>
      <dgm:spPr/>
      <dgm:t>
        <a:bodyPr/>
        <a:lstStyle/>
        <a:p>
          <a:endParaRPr lang="en-US"/>
        </a:p>
      </dgm:t>
    </dgm:pt>
    <dgm:pt modelId="{1479A5AD-D97D-449D-934B-C9F07F10B479}" type="sibTrans" cxnId="{25A4863B-E423-40E6-8664-582B496494DA}">
      <dgm:prSet/>
      <dgm:spPr/>
      <dgm:t>
        <a:bodyPr/>
        <a:lstStyle/>
        <a:p>
          <a:endParaRPr lang="en-US"/>
        </a:p>
      </dgm:t>
    </dgm:pt>
    <dgm:pt modelId="{F9CABD23-AA77-44EF-94FB-78A8A59EA196}" type="pres">
      <dgm:prSet presAssocID="{FA6C5F3C-C170-462A-905A-0C26213F693E}" presName="vert0" presStyleCnt="0">
        <dgm:presLayoutVars>
          <dgm:dir/>
          <dgm:animOne val="branch"/>
          <dgm:animLvl val="lvl"/>
        </dgm:presLayoutVars>
      </dgm:prSet>
      <dgm:spPr/>
    </dgm:pt>
    <dgm:pt modelId="{B307E148-510B-41C2-9966-F8D6DB337F01}" type="pres">
      <dgm:prSet presAssocID="{21C1E935-56B1-4D1F-9E6F-42EA2EC38111}" presName="thickLine" presStyleLbl="alignNode1" presStyleIdx="0" presStyleCnt="6"/>
      <dgm:spPr/>
    </dgm:pt>
    <dgm:pt modelId="{C3306FEC-A889-4B80-9773-182979FAC23D}" type="pres">
      <dgm:prSet presAssocID="{21C1E935-56B1-4D1F-9E6F-42EA2EC38111}" presName="horz1" presStyleCnt="0"/>
      <dgm:spPr/>
    </dgm:pt>
    <dgm:pt modelId="{0996FA0D-DFF7-44B6-8073-E1B07A69FC7C}" type="pres">
      <dgm:prSet presAssocID="{21C1E935-56B1-4D1F-9E6F-42EA2EC38111}" presName="tx1" presStyleLbl="revTx" presStyleIdx="0" presStyleCnt="6"/>
      <dgm:spPr/>
    </dgm:pt>
    <dgm:pt modelId="{37DC0BDF-5471-42EF-AD38-71A9996691CD}" type="pres">
      <dgm:prSet presAssocID="{21C1E935-56B1-4D1F-9E6F-42EA2EC38111}" presName="vert1" presStyleCnt="0"/>
      <dgm:spPr/>
    </dgm:pt>
    <dgm:pt modelId="{70A8E6FD-590B-449E-8989-6B85E79A1E8A}" type="pres">
      <dgm:prSet presAssocID="{35CC7E81-9DD8-4C56-A273-15DA8CD76ED2}" presName="thickLine" presStyleLbl="alignNode1" presStyleIdx="1" presStyleCnt="6"/>
      <dgm:spPr/>
    </dgm:pt>
    <dgm:pt modelId="{E15CE2B2-51B4-48DC-89EE-0B5E25178AD4}" type="pres">
      <dgm:prSet presAssocID="{35CC7E81-9DD8-4C56-A273-15DA8CD76ED2}" presName="horz1" presStyleCnt="0"/>
      <dgm:spPr/>
    </dgm:pt>
    <dgm:pt modelId="{324161EE-A998-4D24-8A3C-80C20E8CE24E}" type="pres">
      <dgm:prSet presAssocID="{35CC7E81-9DD8-4C56-A273-15DA8CD76ED2}" presName="tx1" presStyleLbl="revTx" presStyleIdx="1" presStyleCnt="6"/>
      <dgm:spPr/>
    </dgm:pt>
    <dgm:pt modelId="{EBE399C0-6E85-4394-818B-D997CD9E4E01}" type="pres">
      <dgm:prSet presAssocID="{35CC7E81-9DD8-4C56-A273-15DA8CD76ED2}" presName="vert1" presStyleCnt="0"/>
      <dgm:spPr/>
    </dgm:pt>
    <dgm:pt modelId="{64FCA84C-3186-4674-A896-6A9A853B7213}" type="pres">
      <dgm:prSet presAssocID="{28BBEE77-EC68-4BCF-B028-9050A62C7846}" presName="thickLine" presStyleLbl="alignNode1" presStyleIdx="2" presStyleCnt="6"/>
      <dgm:spPr/>
    </dgm:pt>
    <dgm:pt modelId="{6A4D9A8A-A726-4E81-A5E4-DC069336D373}" type="pres">
      <dgm:prSet presAssocID="{28BBEE77-EC68-4BCF-B028-9050A62C7846}" presName="horz1" presStyleCnt="0"/>
      <dgm:spPr/>
    </dgm:pt>
    <dgm:pt modelId="{C6484DD5-F870-42F3-AAFB-57B2E85BCC02}" type="pres">
      <dgm:prSet presAssocID="{28BBEE77-EC68-4BCF-B028-9050A62C7846}" presName="tx1" presStyleLbl="revTx" presStyleIdx="2" presStyleCnt="6"/>
      <dgm:spPr/>
    </dgm:pt>
    <dgm:pt modelId="{3C10F2B6-70BC-4D22-AF96-AD0F0634A57A}" type="pres">
      <dgm:prSet presAssocID="{28BBEE77-EC68-4BCF-B028-9050A62C7846}" presName="vert1" presStyleCnt="0"/>
      <dgm:spPr/>
    </dgm:pt>
    <dgm:pt modelId="{ECAEAC55-372B-46CF-BA2C-2936AB70C879}" type="pres">
      <dgm:prSet presAssocID="{B283F8C3-58B1-421F-94AB-E1DEF4A25FE1}" presName="thickLine" presStyleLbl="alignNode1" presStyleIdx="3" presStyleCnt="6"/>
      <dgm:spPr/>
    </dgm:pt>
    <dgm:pt modelId="{0AAE9ECD-B04A-4A2B-B1F4-5936116A346A}" type="pres">
      <dgm:prSet presAssocID="{B283F8C3-58B1-421F-94AB-E1DEF4A25FE1}" presName="horz1" presStyleCnt="0"/>
      <dgm:spPr/>
    </dgm:pt>
    <dgm:pt modelId="{8976FB1F-9098-45F8-9E6F-F2F0CBB98EC6}" type="pres">
      <dgm:prSet presAssocID="{B283F8C3-58B1-421F-94AB-E1DEF4A25FE1}" presName="tx1" presStyleLbl="revTx" presStyleIdx="3" presStyleCnt="6"/>
      <dgm:spPr/>
    </dgm:pt>
    <dgm:pt modelId="{0FDE8A4D-348C-4DB6-807B-6A3091D2923F}" type="pres">
      <dgm:prSet presAssocID="{B283F8C3-58B1-421F-94AB-E1DEF4A25FE1}" presName="vert1" presStyleCnt="0"/>
      <dgm:spPr/>
    </dgm:pt>
    <dgm:pt modelId="{BAC599CF-7801-4CA1-84A1-F155D948AB7B}" type="pres">
      <dgm:prSet presAssocID="{BC139144-5E4D-4729-989F-44902DBDB551}" presName="thickLine" presStyleLbl="alignNode1" presStyleIdx="4" presStyleCnt="6"/>
      <dgm:spPr/>
    </dgm:pt>
    <dgm:pt modelId="{2A5E5643-84C7-4C94-BC79-D91FB969D702}" type="pres">
      <dgm:prSet presAssocID="{BC139144-5E4D-4729-989F-44902DBDB551}" presName="horz1" presStyleCnt="0"/>
      <dgm:spPr/>
    </dgm:pt>
    <dgm:pt modelId="{133FE6DF-EC4D-441F-BB00-191527FC5338}" type="pres">
      <dgm:prSet presAssocID="{BC139144-5E4D-4729-989F-44902DBDB551}" presName="tx1" presStyleLbl="revTx" presStyleIdx="4" presStyleCnt="6"/>
      <dgm:spPr/>
    </dgm:pt>
    <dgm:pt modelId="{2C568E80-6293-4247-BE7E-92B1BA8A8D5A}" type="pres">
      <dgm:prSet presAssocID="{BC139144-5E4D-4729-989F-44902DBDB551}" presName="vert1" presStyleCnt="0"/>
      <dgm:spPr/>
    </dgm:pt>
    <dgm:pt modelId="{FB682320-C0A6-413C-84D8-01EC2C8E6086}" type="pres">
      <dgm:prSet presAssocID="{E9B9B158-651D-45C7-852B-61DCCEC1EE08}" presName="thickLine" presStyleLbl="alignNode1" presStyleIdx="5" presStyleCnt="6"/>
      <dgm:spPr/>
    </dgm:pt>
    <dgm:pt modelId="{3F8A816A-1062-4DDC-9075-1DE2EB8E0CC7}" type="pres">
      <dgm:prSet presAssocID="{E9B9B158-651D-45C7-852B-61DCCEC1EE08}" presName="horz1" presStyleCnt="0"/>
      <dgm:spPr/>
    </dgm:pt>
    <dgm:pt modelId="{47BF026D-2806-4206-905F-AFFB473064CA}" type="pres">
      <dgm:prSet presAssocID="{E9B9B158-651D-45C7-852B-61DCCEC1EE08}" presName="tx1" presStyleLbl="revTx" presStyleIdx="5" presStyleCnt="6"/>
      <dgm:spPr/>
    </dgm:pt>
    <dgm:pt modelId="{BD3D694D-C865-4A89-8A1A-18DB6167DD36}" type="pres">
      <dgm:prSet presAssocID="{E9B9B158-651D-45C7-852B-61DCCEC1EE08}" presName="vert1" presStyleCnt="0"/>
      <dgm:spPr/>
    </dgm:pt>
  </dgm:ptLst>
  <dgm:cxnLst>
    <dgm:cxn modelId="{8C71B212-C9FA-4F5F-8244-39FB99648717}" type="presOf" srcId="{E9B9B158-651D-45C7-852B-61DCCEC1EE08}" destId="{47BF026D-2806-4206-905F-AFFB473064CA}" srcOrd="0" destOrd="0" presId="urn:microsoft.com/office/officeart/2008/layout/LinedList"/>
    <dgm:cxn modelId="{68FCB821-E3AC-496E-8993-27C5322D55F9}" type="presOf" srcId="{35CC7E81-9DD8-4C56-A273-15DA8CD76ED2}" destId="{324161EE-A998-4D24-8A3C-80C20E8CE24E}" srcOrd="0" destOrd="0" presId="urn:microsoft.com/office/officeart/2008/layout/LinedList"/>
    <dgm:cxn modelId="{25A4863B-E423-40E6-8664-582B496494DA}" srcId="{FA6C5F3C-C170-462A-905A-0C26213F693E}" destId="{E9B9B158-651D-45C7-852B-61DCCEC1EE08}" srcOrd="5" destOrd="0" parTransId="{7AA33E62-36AC-4404-A251-0D0E6512DF41}" sibTransId="{1479A5AD-D97D-449D-934B-C9F07F10B479}"/>
    <dgm:cxn modelId="{1D98245C-C5BC-401B-B2BE-80032BEA524C}" type="presOf" srcId="{21C1E935-56B1-4D1F-9E6F-42EA2EC38111}" destId="{0996FA0D-DFF7-44B6-8073-E1B07A69FC7C}" srcOrd="0" destOrd="0" presId="urn:microsoft.com/office/officeart/2008/layout/LinedList"/>
    <dgm:cxn modelId="{D73E5444-0DD0-472F-8E65-C68B0DCCF17D}" srcId="{FA6C5F3C-C170-462A-905A-0C26213F693E}" destId="{B283F8C3-58B1-421F-94AB-E1DEF4A25FE1}" srcOrd="3" destOrd="0" parTransId="{22F7C6DE-85FB-4436-BF6A-2C0A2B0FC4AB}" sibTransId="{CB72301F-EE65-4815-85A6-C0CF77783ED6}"/>
    <dgm:cxn modelId="{C6CDC249-CFBB-4A70-A123-73C729AA75F6}" type="presOf" srcId="{B283F8C3-58B1-421F-94AB-E1DEF4A25FE1}" destId="{8976FB1F-9098-45F8-9E6F-F2F0CBB98EC6}" srcOrd="0" destOrd="0" presId="urn:microsoft.com/office/officeart/2008/layout/LinedList"/>
    <dgm:cxn modelId="{C9016F6B-400B-40C8-BD1F-8B1926F1D3FE}" type="presOf" srcId="{BC139144-5E4D-4729-989F-44902DBDB551}" destId="{133FE6DF-EC4D-441F-BB00-191527FC5338}" srcOrd="0" destOrd="0" presId="urn:microsoft.com/office/officeart/2008/layout/LinedList"/>
    <dgm:cxn modelId="{B5EB207D-CBE9-4997-9CF4-BF578858126F}" srcId="{FA6C5F3C-C170-462A-905A-0C26213F693E}" destId="{28BBEE77-EC68-4BCF-B028-9050A62C7846}" srcOrd="2" destOrd="0" parTransId="{A62D26EC-0165-49A5-99EF-D66C0724B908}" sibTransId="{157E81C0-1CF1-4C6F-B22B-135A31A2FA93}"/>
    <dgm:cxn modelId="{5640DBA9-3A5B-4BDC-904C-409F79720C72}" srcId="{FA6C5F3C-C170-462A-905A-0C26213F693E}" destId="{21C1E935-56B1-4D1F-9E6F-42EA2EC38111}" srcOrd="0" destOrd="0" parTransId="{ABA54074-15DB-413A-873B-860EF251A12A}" sibTransId="{B93C0FB4-7255-4524-AC97-FB560AFDE881}"/>
    <dgm:cxn modelId="{6AD54CB1-9095-4E21-80E4-B1B1AEB74CFA}" type="presOf" srcId="{28BBEE77-EC68-4BCF-B028-9050A62C7846}" destId="{C6484DD5-F870-42F3-AAFB-57B2E85BCC02}" srcOrd="0" destOrd="0" presId="urn:microsoft.com/office/officeart/2008/layout/LinedList"/>
    <dgm:cxn modelId="{3163AEC5-030C-4B9C-8AF9-DF254EB1B856}" srcId="{FA6C5F3C-C170-462A-905A-0C26213F693E}" destId="{35CC7E81-9DD8-4C56-A273-15DA8CD76ED2}" srcOrd="1" destOrd="0" parTransId="{2819D75B-7D61-43E2-96FF-17362F27885A}" sibTransId="{688F5B39-E764-4643-9591-41A7D671D7AA}"/>
    <dgm:cxn modelId="{43E56AE1-0EF5-45AB-9070-69CE59C8CB22}" srcId="{FA6C5F3C-C170-462A-905A-0C26213F693E}" destId="{BC139144-5E4D-4729-989F-44902DBDB551}" srcOrd="4" destOrd="0" parTransId="{41270475-6615-4E2A-936C-5E4AD7FD6051}" sibTransId="{FC0BD5D5-CEBB-4750-B3F4-AA5BE741402D}"/>
    <dgm:cxn modelId="{12712DE3-BEF6-459B-B79D-8B57DC639AAC}" type="presOf" srcId="{FA6C5F3C-C170-462A-905A-0C26213F693E}" destId="{F9CABD23-AA77-44EF-94FB-78A8A59EA196}" srcOrd="0" destOrd="0" presId="urn:microsoft.com/office/officeart/2008/layout/LinedList"/>
    <dgm:cxn modelId="{7A7F959B-B59D-4D35-BD0B-C417B7B3B002}" type="presParOf" srcId="{F9CABD23-AA77-44EF-94FB-78A8A59EA196}" destId="{B307E148-510B-41C2-9966-F8D6DB337F01}" srcOrd="0" destOrd="0" presId="urn:microsoft.com/office/officeart/2008/layout/LinedList"/>
    <dgm:cxn modelId="{56D2F2EE-CDCD-4E99-AF31-DF4C69A93AFD}" type="presParOf" srcId="{F9CABD23-AA77-44EF-94FB-78A8A59EA196}" destId="{C3306FEC-A889-4B80-9773-182979FAC23D}" srcOrd="1" destOrd="0" presId="urn:microsoft.com/office/officeart/2008/layout/LinedList"/>
    <dgm:cxn modelId="{83A8037E-D889-4F34-A808-2DE4E9D44138}" type="presParOf" srcId="{C3306FEC-A889-4B80-9773-182979FAC23D}" destId="{0996FA0D-DFF7-44B6-8073-E1B07A69FC7C}" srcOrd="0" destOrd="0" presId="urn:microsoft.com/office/officeart/2008/layout/LinedList"/>
    <dgm:cxn modelId="{2199CBCF-D41B-4362-AE99-4C3BCCA90F9D}" type="presParOf" srcId="{C3306FEC-A889-4B80-9773-182979FAC23D}" destId="{37DC0BDF-5471-42EF-AD38-71A9996691CD}" srcOrd="1" destOrd="0" presId="urn:microsoft.com/office/officeart/2008/layout/LinedList"/>
    <dgm:cxn modelId="{0C28AFC8-6C62-447F-8D9F-036AD1219AE6}" type="presParOf" srcId="{F9CABD23-AA77-44EF-94FB-78A8A59EA196}" destId="{70A8E6FD-590B-449E-8989-6B85E79A1E8A}" srcOrd="2" destOrd="0" presId="urn:microsoft.com/office/officeart/2008/layout/LinedList"/>
    <dgm:cxn modelId="{06EC00A8-7597-43D7-B519-10049853F7C0}" type="presParOf" srcId="{F9CABD23-AA77-44EF-94FB-78A8A59EA196}" destId="{E15CE2B2-51B4-48DC-89EE-0B5E25178AD4}" srcOrd="3" destOrd="0" presId="urn:microsoft.com/office/officeart/2008/layout/LinedList"/>
    <dgm:cxn modelId="{FBC87E7A-7A6C-4B9F-9DAF-394783F756B5}" type="presParOf" srcId="{E15CE2B2-51B4-48DC-89EE-0B5E25178AD4}" destId="{324161EE-A998-4D24-8A3C-80C20E8CE24E}" srcOrd="0" destOrd="0" presId="urn:microsoft.com/office/officeart/2008/layout/LinedList"/>
    <dgm:cxn modelId="{923E5432-5715-43B5-9784-DD8D3463F765}" type="presParOf" srcId="{E15CE2B2-51B4-48DC-89EE-0B5E25178AD4}" destId="{EBE399C0-6E85-4394-818B-D997CD9E4E01}" srcOrd="1" destOrd="0" presId="urn:microsoft.com/office/officeart/2008/layout/LinedList"/>
    <dgm:cxn modelId="{A4C03CE8-0F29-4842-9B44-BD56C7B5B248}" type="presParOf" srcId="{F9CABD23-AA77-44EF-94FB-78A8A59EA196}" destId="{64FCA84C-3186-4674-A896-6A9A853B7213}" srcOrd="4" destOrd="0" presId="urn:microsoft.com/office/officeart/2008/layout/LinedList"/>
    <dgm:cxn modelId="{513A9FA7-8689-4467-BE3A-BB5BA6116F0B}" type="presParOf" srcId="{F9CABD23-AA77-44EF-94FB-78A8A59EA196}" destId="{6A4D9A8A-A726-4E81-A5E4-DC069336D373}" srcOrd="5" destOrd="0" presId="urn:microsoft.com/office/officeart/2008/layout/LinedList"/>
    <dgm:cxn modelId="{96050C44-3178-40E5-9D63-D5BCD7EFA369}" type="presParOf" srcId="{6A4D9A8A-A726-4E81-A5E4-DC069336D373}" destId="{C6484DD5-F870-42F3-AAFB-57B2E85BCC02}" srcOrd="0" destOrd="0" presId="urn:microsoft.com/office/officeart/2008/layout/LinedList"/>
    <dgm:cxn modelId="{F42FEB12-3F3D-402F-B2C4-387D2804CD87}" type="presParOf" srcId="{6A4D9A8A-A726-4E81-A5E4-DC069336D373}" destId="{3C10F2B6-70BC-4D22-AF96-AD0F0634A57A}" srcOrd="1" destOrd="0" presId="urn:microsoft.com/office/officeart/2008/layout/LinedList"/>
    <dgm:cxn modelId="{B7457CA9-3916-4B82-94ED-B829BED80E5D}" type="presParOf" srcId="{F9CABD23-AA77-44EF-94FB-78A8A59EA196}" destId="{ECAEAC55-372B-46CF-BA2C-2936AB70C879}" srcOrd="6" destOrd="0" presId="urn:microsoft.com/office/officeart/2008/layout/LinedList"/>
    <dgm:cxn modelId="{EB366760-E345-4FEB-9351-F549A8E40413}" type="presParOf" srcId="{F9CABD23-AA77-44EF-94FB-78A8A59EA196}" destId="{0AAE9ECD-B04A-4A2B-B1F4-5936116A346A}" srcOrd="7" destOrd="0" presId="urn:microsoft.com/office/officeart/2008/layout/LinedList"/>
    <dgm:cxn modelId="{1476F8A5-A64E-42CA-B2BA-BBD6B3455609}" type="presParOf" srcId="{0AAE9ECD-B04A-4A2B-B1F4-5936116A346A}" destId="{8976FB1F-9098-45F8-9E6F-F2F0CBB98EC6}" srcOrd="0" destOrd="0" presId="urn:microsoft.com/office/officeart/2008/layout/LinedList"/>
    <dgm:cxn modelId="{613505D9-84BE-4B8E-81E8-D35DCAAE1D63}" type="presParOf" srcId="{0AAE9ECD-B04A-4A2B-B1F4-5936116A346A}" destId="{0FDE8A4D-348C-4DB6-807B-6A3091D2923F}" srcOrd="1" destOrd="0" presId="urn:microsoft.com/office/officeart/2008/layout/LinedList"/>
    <dgm:cxn modelId="{631B5DCB-F2A8-474F-B4FA-993B343DE642}" type="presParOf" srcId="{F9CABD23-AA77-44EF-94FB-78A8A59EA196}" destId="{BAC599CF-7801-4CA1-84A1-F155D948AB7B}" srcOrd="8" destOrd="0" presId="urn:microsoft.com/office/officeart/2008/layout/LinedList"/>
    <dgm:cxn modelId="{B6E31BF7-0F14-484A-9043-B601E37AC7A9}" type="presParOf" srcId="{F9CABD23-AA77-44EF-94FB-78A8A59EA196}" destId="{2A5E5643-84C7-4C94-BC79-D91FB969D702}" srcOrd="9" destOrd="0" presId="urn:microsoft.com/office/officeart/2008/layout/LinedList"/>
    <dgm:cxn modelId="{5F31F187-228F-440B-AF62-2C6EA734170F}" type="presParOf" srcId="{2A5E5643-84C7-4C94-BC79-D91FB969D702}" destId="{133FE6DF-EC4D-441F-BB00-191527FC5338}" srcOrd="0" destOrd="0" presId="urn:microsoft.com/office/officeart/2008/layout/LinedList"/>
    <dgm:cxn modelId="{4BFDE1D7-4E2E-469A-9CEB-7211E27DB9A5}" type="presParOf" srcId="{2A5E5643-84C7-4C94-BC79-D91FB969D702}" destId="{2C568E80-6293-4247-BE7E-92B1BA8A8D5A}" srcOrd="1" destOrd="0" presId="urn:microsoft.com/office/officeart/2008/layout/LinedList"/>
    <dgm:cxn modelId="{8716A1AA-1A18-4599-8C60-B578B7B05E75}" type="presParOf" srcId="{F9CABD23-AA77-44EF-94FB-78A8A59EA196}" destId="{FB682320-C0A6-413C-84D8-01EC2C8E6086}" srcOrd="10" destOrd="0" presId="urn:microsoft.com/office/officeart/2008/layout/LinedList"/>
    <dgm:cxn modelId="{354D9112-5FCE-4B7D-8972-7D169D495D65}" type="presParOf" srcId="{F9CABD23-AA77-44EF-94FB-78A8A59EA196}" destId="{3F8A816A-1062-4DDC-9075-1DE2EB8E0CC7}" srcOrd="11" destOrd="0" presId="urn:microsoft.com/office/officeart/2008/layout/LinedList"/>
    <dgm:cxn modelId="{155350E0-A6F5-499B-924A-773A82407EC1}" type="presParOf" srcId="{3F8A816A-1062-4DDC-9075-1DE2EB8E0CC7}" destId="{47BF026D-2806-4206-905F-AFFB473064CA}" srcOrd="0" destOrd="0" presId="urn:microsoft.com/office/officeart/2008/layout/LinedList"/>
    <dgm:cxn modelId="{0DE03285-A79C-4F96-BA70-C2DD295E69B5}" type="presParOf" srcId="{3F8A816A-1062-4DDC-9075-1DE2EB8E0CC7}" destId="{BD3D694D-C865-4A89-8A1A-18DB6167DD3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F2B773-36D5-4901-94BB-6B016D386B4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B7863295-F750-48CC-A109-76C3DA5DBEFF}">
      <dgm:prSet/>
      <dgm:spPr/>
      <dgm:t>
        <a:bodyPr/>
        <a:lstStyle/>
        <a:p>
          <a:r>
            <a:rPr lang="en-AU" dirty="0"/>
            <a:t>Content Endorsed Course </a:t>
          </a:r>
          <a:br>
            <a:rPr lang="en-AU" dirty="0"/>
          </a:br>
          <a:r>
            <a:rPr lang="en-AU" dirty="0"/>
            <a:t>Category C</a:t>
          </a:r>
          <a:br>
            <a:rPr lang="en-AU" dirty="0"/>
          </a:br>
          <a:r>
            <a:rPr lang="en-AU" dirty="0"/>
            <a:t>No HSC exam</a:t>
          </a:r>
        </a:p>
        <a:p>
          <a:r>
            <a:rPr lang="en-AU" dirty="0"/>
            <a:t>No ATAR</a:t>
          </a:r>
          <a:endParaRPr lang="en-US" dirty="0"/>
        </a:p>
      </dgm:t>
    </dgm:pt>
    <dgm:pt modelId="{7E46F4DD-DCA7-4975-BBEE-B8CB1E0834B9}" type="parTrans" cxnId="{78011E83-4586-446C-99E8-0F8A9ADDF653}">
      <dgm:prSet/>
      <dgm:spPr/>
      <dgm:t>
        <a:bodyPr/>
        <a:lstStyle/>
        <a:p>
          <a:endParaRPr lang="en-US"/>
        </a:p>
      </dgm:t>
    </dgm:pt>
    <dgm:pt modelId="{0B23141E-19DA-40B6-A649-FBB54F08E936}" type="sibTrans" cxnId="{78011E83-4586-446C-99E8-0F8A9ADDF653}">
      <dgm:prSet/>
      <dgm:spPr/>
      <dgm:t>
        <a:bodyPr/>
        <a:lstStyle/>
        <a:p>
          <a:endParaRPr lang="en-US"/>
        </a:p>
      </dgm:t>
    </dgm:pt>
    <dgm:pt modelId="{C3615684-B685-4CAF-ACE7-A70CAFA98AF9}">
      <dgm:prSet/>
      <dgm:spPr/>
      <dgm:t>
        <a:bodyPr/>
        <a:lstStyle/>
        <a:p>
          <a:r>
            <a:rPr lang="en-AU" b="0" i="0"/>
            <a:t>Our society is increasingly recognising that children's experiences in the early childhood years form the foundation for future growth, development and learning.</a:t>
          </a:r>
          <a:endParaRPr lang="en-US"/>
        </a:p>
      </dgm:t>
    </dgm:pt>
    <dgm:pt modelId="{298F6B87-23D6-42C7-8CFD-8B661705C201}" type="parTrans" cxnId="{D3CF8A56-A898-41CF-B270-F95FC5DD1F7D}">
      <dgm:prSet/>
      <dgm:spPr/>
      <dgm:t>
        <a:bodyPr/>
        <a:lstStyle/>
        <a:p>
          <a:endParaRPr lang="en-US"/>
        </a:p>
      </dgm:t>
    </dgm:pt>
    <dgm:pt modelId="{DDD3CA58-A57B-4CE1-99B8-C61E7EDD36B2}" type="sibTrans" cxnId="{D3CF8A56-A898-41CF-B270-F95FC5DD1F7D}">
      <dgm:prSet/>
      <dgm:spPr/>
      <dgm:t>
        <a:bodyPr/>
        <a:lstStyle/>
        <a:p>
          <a:endParaRPr lang="en-US"/>
        </a:p>
      </dgm:t>
    </dgm:pt>
    <dgm:pt modelId="{443DA445-C74E-439B-982D-62F1E8EFE027}">
      <dgm:prSet/>
      <dgm:spPr/>
      <dgm:t>
        <a:bodyPr/>
        <a:lstStyle/>
        <a:p>
          <a:r>
            <a:rPr lang="en-AU" b="0" i="0"/>
            <a:t>This course explores issues within an early childhood context and considers these in relation to the students themselves, their family and the community.</a:t>
          </a:r>
          <a:endParaRPr lang="en-US"/>
        </a:p>
      </dgm:t>
    </dgm:pt>
    <dgm:pt modelId="{CFFF9351-715B-40DA-B606-59D2263F3C71}" type="parTrans" cxnId="{587E221C-7DB1-4510-8F88-40A7B899AC35}">
      <dgm:prSet/>
      <dgm:spPr/>
      <dgm:t>
        <a:bodyPr/>
        <a:lstStyle/>
        <a:p>
          <a:endParaRPr lang="en-US"/>
        </a:p>
      </dgm:t>
    </dgm:pt>
    <dgm:pt modelId="{0B9BE90A-9CF1-42B8-801F-CA8109880F14}" type="sibTrans" cxnId="{587E221C-7DB1-4510-8F88-40A7B899AC35}">
      <dgm:prSet/>
      <dgm:spPr/>
      <dgm:t>
        <a:bodyPr/>
        <a:lstStyle/>
        <a:p>
          <a:endParaRPr lang="en-US"/>
        </a:p>
      </dgm:t>
    </dgm:pt>
    <dgm:pt modelId="{BC723189-7454-41B1-AEF9-45C80C0EB2E8}" type="pres">
      <dgm:prSet presAssocID="{1EF2B773-36D5-4901-94BB-6B016D386B49}" presName="vert0" presStyleCnt="0">
        <dgm:presLayoutVars>
          <dgm:dir/>
          <dgm:animOne val="branch"/>
          <dgm:animLvl val="lvl"/>
        </dgm:presLayoutVars>
      </dgm:prSet>
      <dgm:spPr/>
    </dgm:pt>
    <dgm:pt modelId="{35327134-F7B8-43D5-A1E3-1DDEB46FA1F6}" type="pres">
      <dgm:prSet presAssocID="{B7863295-F750-48CC-A109-76C3DA5DBEFF}" presName="thickLine" presStyleLbl="alignNode1" presStyleIdx="0" presStyleCnt="3"/>
      <dgm:spPr/>
    </dgm:pt>
    <dgm:pt modelId="{91A10A36-7040-4252-B8CB-59169ACB6F13}" type="pres">
      <dgm:prSet presAssocID="{B7863295-F750-48CC-A109-76C3DA5DBEFF}" presName="horz1" presStyleCnt="0"/>
      <dgm:spPr/>
    </dgm:pt>
    <dgm:pt modelId="{37DAFBBF-5ADA-49A5-9E43-011AADDEFB4C}" type="pres">
      <dgm:prSet presAssocID="{B7863295-F750-48CC-A109-76C3DA5DBEFF}" presName="tx1" presStyleLbl="revTx" presStyleIdx="0" presStyleCnt="3"/>
      <dgm:spPr/>
    </dgm:pt>
    <dgm:pt modelId="{E555A795-41FD-4AA9-B214-CE1EDEEF9B2A}" type="pres">
      <dgm:prSet presAssocID="{B7863295-F750-48CC-A109-76C3DA5DBEFF}" presName="vert1" presStyleCnt="0"/>
      <dgm:spPr/>
    </dgm:pt>
    <dgm:pt modelId="{18F1FCC0-9684-4A5F-980E-42EA145D1435}" type="pres">
      <dgm:prSet presAssocID="{C3615684-B685-4CAF-ACE7-A70CAFA98AF9}" presName="thickLine" presStyleLbl="alignNode1" presStyleIdx="1" presStyleCnt="3"/>
      <dgm:spPr/>
    </dgm:pt>
    <dgm:pt modelId="{7FA745E1-09E6-4485-B49A-CA5C21EFF893}" type="pres">
      <dgm:prSet presAssocID="{C3615684-B685-4CAF-ACE7-A70CAFA98AF9}" presName="horz1" presStyleCnt="0"/>
      <dgm:spPr/>
    </dgm:pt>
    <dgm:pt modelId="{0F104881-C7B7-45A7-9BD3-28DE785596AE}" type="pres">
      <dgm:prSet presAssocID="{C3615684-B685-4CAF-ACE7-A70CAFA98AF9}" presName="tx1" presStyleLbl="revTx" presStyleIdx="1" presStyleCnt="3"/>
      <dgm:spPr/>
    </dgm:pt>
    <dgm:pt modelId="{448AD8BB-039A-4C68-A1CF-2902888F9B8A}" type="pres">
      <dgm:prSet presAssocID="{C3615684-B685-4CAF-ACE7-A70CAFA98AF9}" presName="vert1" presStyleCnt="0"/>
      <dgm:spPr/>
    </dgm:pt>
    <dgm:pt modelId="{80FB16CA-E515-460D-901D-0E7279B8A608}" type="pres">
      <dgm:prSet presAssocID="{443DA445-C74E-439B-982D-62F1E8EFE027}" presName="thickLine" presStyleLbl="alignNode1" presStyleIdx="2" presStyleCnt="3"/>
      <dgm:spPr/>
    </dgm:pt>
    <dgm:pt modelId="{988CB78B-5AE9-4379-A2E1-A77CFE32E711}" type="pres">
      <dgm:prSet presAssocID="{443DA445-C74E-439B-982D-62F1E8EFE027}" presName="horz1" presStyleCnt="0"/>
      <dgm:spPr/>
    </dgm:pt>
    <dgm:pt modelId="{C0879C66-2D22-4E10-926E-0ADD610CB276}" type="pres">
      <dgm:prSet presAssocID="{443DA445-C74E-439B-982D-62F1E8EFE027}" presName="tx1" presStyleLbl="revTx" presStyleIdx="2" presStyleCnt="3"/>
      <dgm:spPr/>
    </dgm:pt>
    <dgm:pt modelId="{BCF69125-077E-4D28-97AB-E3B8A2AAA370}" type="pres">
      <dgm:prSet presAssocID="{443DA445-C74E-439B-982D-62F1E8EFE027}" presName="vert1" presStyleCnt="0"/>
      <dgm:spPr/>
    </dgm:pt>
  </dgm:ptLst>
  <dgm:cxnLst>
    <dgm:cxn modelId="{587E221C-7DB1-4510-8F88-40A7B899AC35}" srcId="{1EF2B773-36D5-4901-94BB-6B016D386B49}" destId="{443DA445-C74E-439B-982D-62F1E8EFE027}" srcOrd="2" destOrd="0" parTransId="{CFFF9351-715B-40DA-B606-59D2263F3C71}" sibTransId="{0B9BE90A-9CF1-42B8-801F-CA8109880F14}"/>
    <dgm:cxn modelId="{191AA530-E3C3-4E22-9E3A-967ECC81B49D}" type="presOf" srcId="{443DA445-C74E-439B-982D-62F1E8EFE027}" destId="{C0879C66-2D22-4E10-926E-0ADD610CB276}" srcOrd="0" destOrd="0" presId="urn:microsoft.com/office/officeart/2008/layout/LinedList"/>
    <dgm:cxn modelId="{5D98EC75-F01E-40C8-92DD-2CC089457C4D}" type="presOf" srcId="{C3615684-B685-4CAF-ACE7-A70CAFA98AF9}" destId="{0F104881-C7B7-45A7-9BD3-28DE785596AE}" srcOrd="0" destOrd="0" presId="urn:microsoft.com/office/officeart/2008/layout/LinedList"/>
    <dgm:cxn modelId="{D3CF8A56-A898-41CF-B270-F95FC5DD1F7D}" srcId="{1EF2B773-36D5-4901-94BB-6B016D386B49}" destId="{C3615684-B685-4CAF-ACE7-A70CAFA98AF9}" srcOrd="1" destOrd="0" parTransId="{298F6B87-23D6-42C7-8CFD-8B661705C201}" sibTransId="{DDD3CA58-A57B-4CE1-99B8-C61E7EDD36B2}"/>
    <dgm:cxn modelId="{78011E83-4586-446C-99E8-0F8A9ADDF653}" srcId="{1EF2B773-36D5-4901-94BB-6B016D386B49}" destId="{B7863295-F750-48CC-A109-76C3DA5DBEFF}" srcOrd="0" destOrd="0" parTransId="{7E46F4DD-DCA7-4975-BBEE-B8CB1E0834B9}" sibTransId="{0B23141E-19DA-40B6-A649-FBB54F08E936}"/>
    <dgm:cxn modelId="{A4933B93-9DD2-4A82-AB08-0FFEE062A08A}" type="presOf" srcId="{1EF2B773-36D5-4901-94BB-6B016D386B49}" destId="{BC723189-7454-41B1-AEF9-45C80C0EB2E8}" srcOrd="0" destOrd="0" presId="urn:microsoft.com/office/officeart/2008/layout/LinedList"/>
    <dgm:cxn modelId="{F563C89D-192E-4C5A-B4E0-B8975B9E6FB8}" type="presOf" srcId="{B7863295-F750-48CC-A109-76C3DA5DBEFF}" destId="{37DAFBBF-5ADA-49A5-9E43-011AADDEFB4C}" srcOrd="0" destOrd="0" presId="urn:microsoft.com/office/officeart/2008/layout/LinedList"/>
    <dgm:cxn modelId="{E8B340B9-9BDC-44CA-9E97-0A466870D663}" type="presParOf" srcId="{BC723189-7454-41B1-AEF9-45C80C0EB2E8}" destId="{35327134-F7B8-43D5-A1E3-1DDEB46FA1F6}" srcOrd="0" destOrd="0" presId="urn:microsoft.com/office/officeart/2008/layout/LinedList"/>
    <dgm:cxn modelId="{B4460766-3577-4C06-9913-BF1EA1C0414A}" type="presParOf" srcId="{BC723189-7454-41B1-AEF9-45C80C0EB2E8}" destId="{91A10A36-7040-4252-B8CB-59169ACB6F13}" srcOrd="1" destOrd="0" presId="urn:microsoft.com/office/officeart/2008/layout/LinedList"/>
    <dgm:cxn modelId="{29C5F4F4-F60F-4033-BCCC-ECAFB7F58C19}" type="presParOf" srcId="{91A10A36-7040-4252-B8CB-59169ACB6F13}" destId="{37DAFBBF-5ADA-49A5-9E43-011AADDEFB4C}" srcOrd="0" destOrd="0" presId="urn:microsoft.com/office/officeart/2008/layout/LinedList"/>
    <dgm:cxn modelId="{0164C5F0-F14E-4E39-8103-5300473922F0}" type="presParOf" srcId="{91A10A36-7040-4252-B8CB-59169ACB6F13}" destId="{E555A795-41FD-4AA9-B214-CE1EDEEF9B2A}" srcOrd="1" destOrd="0" presId="urn:microsoft.com/office/officeart/2008/layout/LinedList"/>
    <dgm:cxn modelId="{E77C5BD1-6660-4E05-8EB0-430BFE96DDF8}" type="presParOf" srcId="{BC723189-7454-41B1-AEF9-45C80C0EB2E8}" destId="{18F1FCC0-9684-4A5F-980E-42EA145D1435}" srcOrd="2" destOrd="0" presId="urn:microsoft.com/office/officeart/2008/layout/LinedList"/>
    <dgm:cxn modelId="{E8E03890-C0BD-4A3F-B5F8-6923FEF182C6}" type="presParOf" srcId="{BC723189-7454-41B1-AEF9-45C80C0EB2E8}" destId="{7FA745E1-09E6-4485-B49A-CA5C21EFF893}" srcOrd="3" destOrd="0" presId="urn:microsoft.com/office/officeart/2008/layout/LinedList"/>
    <dgm:cxn modelId="{8AACB8C6-ACB7-4BD2-A07F-3D1F1BCCDC1B}" type="presParOf" srcId="{7FA745E1-09E6-4485-B49A-CA5C21EFF893}" destId="{0F104881-C7B7-45A7-9BD3-28DE785596AE}" srcOrd="0" destOrd="0" presId="urn:microsoft.com/office/officeart/2008/layout/LinedList"/>
    <dgm:cxn modelId="{8DF3FF07-AC93-40DA-ABDD-A03B2C2150BC}" type="presParOf" srcId="{7FA745E1-09E6-4485-B49A-CA5C21EFF893}" destId="{448AD8BB-039A-4C68-A1CF-2902888F9B8A}" srcOrd="1" destOrd="0" presId="urn:microsoft.com/office/officeart/2008/layout/LinedList"/>
    <dgm:cxn modelId="{2E4F7D6F-DA5C-40F2-8DF7-37F960C910D4}" type="presParOf" srcId="{BC723189-7454-41B1-AEF9-45C80C0EB2E8}" destId="{80FB16CA-E515-460D-901D-0E7279B8A608}" srcOrd="4" destOrd="0" presId="urn:microsoft.com/office/officeart/2008/layout/LinedList"/>
    <dgm:cxn modelId="{087EC031-D09B-4290-836B-B95FC2C5E8FB}" type="presParOf" srcId="{BC723189-7454-41B1-AEF9-45C80C0EB2E8}" destId="{988CB78B-5AE9-4379-A2E1-A77CFE32E711}" srcOrd="5" destOrd="0" presId="urn:microsoft.com/office/officeart/2008/layout/LinedList"/>
    <dgm:cxn modelId="{A20BD887-9F3F-4F4D-8AB8-A42B1C151444}" type="presParOf" srcId="{988CB78B-5AE9-4379-A2E1-A77CFE32E711}" destId="{C0879C66-2D22-4E10-926E-0ADD610CB276}" srcOrd="0" destOrd="0" presId="urn:microsoft.com/office/officeart/2008/layout/LinedList"/>
    <dgm:cxn modelId="{1A1D3E11-4C4D-4410-984D-377235BE66D4}" type="presParOf" srcId="{988CB78B-5AE9-4379-A2E1-A77CFE32E711}" destId="{BCF69125-077E-4D28-97AB-E3B8A2AAA37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5872E0-F437-4BF7-9E12-C4C2E09DAF9C}" type="doc">
      <dgm:prSet loTypeId="urn:microsoft.com/office/officeart/2005/8/layout/vList2" loCatId="list" qsTypeId="urn:microsoft.com/office/officeart/2005/8/quickstyle/simple5" qsCatId="simple" csTypeId="urn:microsoft.com/office/officeart/2005/8/colors/colorful1" csCatId="colorful" phldr="1"/>
      <dgm:spPr/>
      <dgm:t>
        <a:bodyPr/>
        <a:lstStyle/>
        <a:p>
          <a:endParaRPr lang="en-US"/>
        </a:p>
      </dgm:t>
    </dgm:pt>
    <dgm:pt modelId="{639FDC55-9050-456B-B919-E1CB8FC589C4}">
      <dgm:prSet/>
      <dgm:spPr/>
      <dgm:t>
        <a:bodyPr/>
        <a:lstStyle/>
        <a:p>
          <a:r>
            <a:rPr lang="en-US"/>
            <a:t>HSC VET courses in the Hospitality Curriculum Framework are made up of: </a:t>
          </a:r>
        </a:p>
      </dgm:t>
    </dgm:pt>
    <dgm:pt modelId="{4C57ABD4-1039-4E64-87CA-EED4650EEF98}" type="parTrans" cxnId="{F3634DD0-3531-4D6B-BB5C-99B1C448C572}">
      <dgm:prSet/>
      <dgm:spPr/>
      <dgm:t>
        <a:bodyPr/>
        <a:lstStyle/>
        <a:p>
          <a:endParaRPr lang="en-US"/>
        </a:p>
      </dgm:t>
    </dgm:pt>
    <dgm:pt modelId="{62F801E2-2EA0-496B-A1F1-360F76B9F4B7}" type="sibTrans" cxnId="{F3634DD0-3531-4D6B-BB5C-99B1C448C572}">
      <dgm:prSet/>
      <dgm:spPr/>
      <dgm:t>
        <a:bodyPr/>
        <a:lstStyle/>
        <a:p>
          <a:endParaRPr lang="en-US"/>
        </a:p>
      </dgm:t>
    </dgm:pt>
    <dgm:pt modelId="{6E54E1D2-D3CD-47E0-8A20-F7F91626BC31}">
      <dgm:prSet/>
      <dgm:spPr/>
      <dgm:t>
        <a:bodyPr/>
        <a:lstStyle/>
        <a:p>
          <a:r>
            <a:rPr lang="en-US" dirty="0"/>
            <a:t>competency based</a:t>
          </a:r>
        </a:p>
      </dgm:t>
    </dgm:pt>
    <dgm:pt modelId="{94357BD2-B05D-45D2-979A-D70699139DDB}" type="parTrans" cxnId="{EF975317-05D0-4015-8E88-F16621242129}">
      <dgm:prSet/>
      <dgm:spPr/>
      <dgm:t>
        <a:bodyPr/>
        <a:lstStyle/>
        <a:p>
          <a:endParaRPr lang="en-US"/>
        </a:p>
      </dgm:t>
    </dgm:pt>
    <dgm:pt modelId="{7DABFF3D-38B4-4718-96F8-913F269BF459}" type="sibTrans" cxnId="{EF975317-05D0-4015-8E88-F16621242129}">
      <dgm:prSet/>
      <dgm:spPr/>
      <dgm:t>
        <a:bodyPr/>
        <a:lstStyle/>
        <a:p>
          <a:endParaRPr lang="en-US"/>
        </a:p>
      </dgm:t>
    </dgm:pt>
    <dgm:pt modelId="{6E546668-6E78-442D-AF76-BE1E68C9B4B4}">
      <dgm:prSet/>
      <dgm:spPr/>
      <dgm:t>
        <a:bodyPr/>
        <a:lstStyle/>
        <a:p>
          <a:r>
            <a:rPr lang="en-US"/>
            <a:t>associated HSC mandatory units of competency</a:t>
          </a:r>
        </a:p>
      </dgm:t>
    </dgm:pt>
    <dgm:pt modelId="{6AAF08C5-7A0F-4DF2-B67E-7EE50ED4DD87}" type="parTrans" cxnId="{62767D9E-B880-4BF5-9C96-93AAAB1B2D19}">
      <dgm:prSet/>
      <dgm:spPr/>
      <dgm:t>
        <a:bodyPr/>
        <a:lstStyle/>
        <a:p>
          <a:endParaRPr lang="en-US"/>
        </a:p>
      </dgm:t>
    </dgm:pt>
    <dgm:pt modelId="{7817F3D7-071D-435D-A2F4-F600AAAAAB93}" type="sibTrans" cxnId="{62767D9E-B880-4BF5-9C96-93AAAB1B2D19}">
      <dgm:prSet/>
      <dgm:spPr/>
      <dgm:t>
        <a:bodyPr/>
        <a:lstStyle/>
        <a:p>
          <a:endParaRPr lang="en-US"/>
        </a:p>
      </dgm:t>
    </dgm:pt>
    <dgm:pt modelId="{89578B91-5B1C-44F3-968E-271542BE7526}">
      <dgm:prSet/>
      <dgm:spPr/>
      <dgm:t>
        <a:bodyPr/>
        <a:lstStyle/>
        <a:p>
          <a:r>
            <a:rPr lang="en-US"/>
            <a:t>associated HSC stream units of competency</a:t>
          </a:r>
        </a:p>
      </dgm:t>
    </dgm:pt>
    <dgm:pt modelId="{881555E3-D8DF-4172-B191-3DE37A245265}" type="parTrans" cxnId="{2FB22CAE-A568-4DFF-8B13-F25E9D695A69}">
      <dgm:prSet/>
      <dgm:spPr/>
      <dgm:t>
        <a:bodyPr/>
        <a:lstStyle/>
        <a:p>
          <a:endParaRPr lang="en-US"/>
        </a:p>
      </dgm:t>
    </dgm:pt>
    <dgm:pt modelId="{2E3793C4-CF6F-43AC-9D73-A196B24528C4}" type="sibTrans" cxnId="{2FB22CAE-A568-4DFF-8B13-F25E9D695A69}">
      <dgm:prSet/>
      <dgm:spPr/>
      <dgm:t>
        <a:bodyPr/>
        <a:lstStyle/>
        <a:p>
          <a:endParaRPr lang="en-US"/>
        </a:p>
      </dgm:t>
    </dgm:pt>
    <dgm:pt modelId="{2A6C28B8-CEE6-4906-A406-BD20D4BCD2B9}">
      <dgm:prSet/>
      <dgm:spPr/>
      <dgm:t>
        <a:bodyPr/>
        <a:lstStyle/>
        <a:p>
          <a:r>
            <a:rPr lang="en-US"/>
            <a:t>HSC elective units of competency</a:t>
          </a:r>
        </a:p>
      </dgm:t>
    </dgm:pt>
    <dgm:pt modelId="{07BC2DA3-F5FA-4A85-86CE-6B43A9A4974E}" type="parTrans" cxnId="{9F567BCE-DD98-4E34-94A6-B517857B5D15}">
      <dgm:prSet/>
      <dgm:spPr/>
      <dgm:t>
        <a:bodyPr/>
        <a:lstStyle/>
        <a:p>
          <a:endParaRPr lang="en-US"/>
        </a:p>
      </dgm:t>
    </dgm:pt>
    <dgm:pt modelId="{C45C04BB-87F2-4425-8D41-EC213087121B}" type="sibTrans" cxnId="{9F567BCE-DD98-4E34-94A6-B517857B5D15}">
      <dgm:prSet/>
      <dgm:spPr/>
      <dgm:t>
        <a:bodyPr/>
        <a:lstStyle/>
        <a:p>
          <a:endParaRPr lang="en-US"/>
        </a:p>
      </dgm:t>
    </dgm:pt>
    <dgm:pt modelId="{88F9CEA5-A481-41E8-9529-2906E1E48EED}">
      <dgm:prSet/>
      <dgm:spPr/>
      <dgm:t>
        <a:bodyPr/>
        <a:lstStyle/>
        <a:p>
          <a:r>
            <a:rPr lang="en-US"/>
            <a:t>HSC outcomes and content</a:t>
          </a:r>
        </a:p>
      </dgm:t>
    </dgm:pt>
    <dgm:pt modelId="{BB8E78A3-CF38-4079-82F9-4947394BB824}" type="parTrans" cxnId="{0CB89A8C-052E-4166-834B-BDBBD2E2357E}">
      <dgm:prSet/>
      <dgm:spPr/>
      <dgm:t>
        <a:bodyPr/>
        <a:lstStyle/>
        <a:p>
          <a:endParaRPr lang="en-US"/>
        </a:p>
      </dgm:t>
    </dgm:pt>
    <dgm:pt modelId="{A8E1B813-7D7C-48F6-9762-861A0ED2027F}" type="sibTrans" cxnId="{0CB89A8C-052E-4166-834B-BDBBD2E2357E}">
      <dgm:prSet/>
      <dgm:spPr/>
      <dgm:t>
        <a:bodyPr/>
        <a:lstStyle/>
        <a:p>
          <a:endParaRPr lang="en-US"/>
        </a:p>
      </dgm:t>
    </dgm:pt>
    <dgm:pt modelId="{9667F88E-390E-4915-B75A-22130B1AB89D}">
      <dgm:prSet/>
      <dgm:spPr/>
      <dgm:t>
        <a:bodyPr/>
        <a:lstStyle/>
        <a:p>
          <a:r>
            <a:rPr lang="en-US"/>
            <a:t>mandatory HSC work placement requirements. </a:t>
          </a:r>
        </a:p>
      </dgm:t>
    </dgm:pt>
    <dgm:pt modelId="{B4D7A8B3-BDBB-45C2-B795-03EBC84A0469}" type="parTrans" cxnId="{9167C61E-C772-4233-B427-6AAF5A918A91}">
      <dgm:prSet/>
      <dgm:spPr/>
      <dgm:t>
        <a:bodyPr/>
        <a:lstStyle/>
        <a:p>
          <a:endParaRPr lang="en-US"/>
        </a:p>
      </dgm:t>
    </dgm:pt>
    <dgm:pt modelId="{4CAECB29-91EE-414D-80D7-20DA83AF97E0}" type="sibTrans" cxnId="{9167C61E-C772-4233-B427-6AAF5A918A91}">
      <dgm:prSet/>
      <dgm:spPr/>
      <dgm:t>
        <a:bodyPr/>
        <a:lstStyle/>
        <a:p>
          <a:endParaRPr lang="en-US"/>
        </a:p>
      </dgm:t>
    </dgm:pt>
    <dgm:pt modelId="{68C9953A-58B4-4648-BEE7-E410E3560311}" type="pres">
      <dgm:prSet presAssocID="{BF5872E0-F437-4BF7-9E12-C4C2E09DAF9C}" presName="linear" presStyleCnt="0">
        <dgm:presLayoutVars>
          <dgm:animLvl val="lvl"/>
          <dgm:resizeHandles val="exact"/>
        </dgm:presLayoutVars>
      </dgm:prSet>
      <dgm:spPr/>
    </dgm:pt>
    <dgm:pt modelId="{A132EBE8-F4FA-4442-8152-5A7664735502}" type="pres">
      <dgm:prSet presAssocID="{639FDC55-9050-456B-B919-E1CB8FC589C4}" presName="parentText" presStyleLbl="node1" presStyleIdx="0" presStyleCnt="1">
        <dgm:presLayoutVars>
          <dgm:chMax val="0"/>
          <dgm:bulletEnabled val="1"/>
        </dgm:presLayoutVars>
      </dgm:prSet>
      <dgm:spPr/>
    </dgm:pt>
    <dgm:pt modelId="{B5C15918-43BC-419D-81B3-33C41F1FA695}" type="pres">
      <dgm:prSet presAssocID="{639FDC55-9050-456B-B919-E1CB8FC589C4}" presName="childText" presStyleLbl="revTx" presStyleIdx="0" presStyleCnt="1">
        <dgm:presLayoutVars>
          <dgm:bulletEnabled val="1"/>
        </dgm:presLayoutVars>
      </dgm:prSet>
      <dgm:spPr/>
    </dgm:pt>
  </dgm:ptLst>
  <dgm:cxnLst>
    <dgm:cxn modelId="{EF975317-05D0-4015-8E88-F16621242129}" srcId="{639FDC55-9050-456B-B919-E1CB8FC589C4}" destId="{6E54E1D2-D3CD-47E0-8A20-F7F91626BC31}" srcOrd="0" destOrd="0" parTransId="{94357BD2-B05D-45D2-979A-D70699139DDB}" sibTransId="{7DABFF3D-38B4-4718-96F8-913F269BF459}"/>
    <dgm:cxn modelId="{9167C61E-C772-4233-B427-6AAF5A918A91}" srcId="{639FDC55-9050-456B-B919-E1CB8FC589C4}" destId="{9667F88E-390E-4915-B75A-22130B1AB89D}" srcOrd="5" destOrd="0" parTransId="{B4D7A8B3-BDBB-45C2-B795-03EBC84A0469}" sibTransId="{4CAECB29-91EE-414D-80D7-20DA83AF97E0}"/>
    <dgm:cxn modelId="{1BFB0232-8EF7-40D4-A2FA-554E1DB386F2}" type="presOf" srcId="{2A6C28B8-CEE6-4906-A406-BD20D4BCD2B9}" destId="{B5C15918-43BC-419D-81B3-33C41F1FA695}" srcOrd="0" destOrd="3" presId="urn:microsoft.com/office/officeart/2005/8/layout/vList2"/>
    <dgm:cxn modelId="{CCE6E438-8CCC-48BB-B372-497A99BCCE63}" type="presOf" srcId="{6E54E1D2-D3CD-47E0-8A20-F7F91626BC31}" destId="{B5C15918-43BC-419D-81B3-33C41F1FA695}" srcOrd="0" destOrd="0" presId="urn:microsoft.com/office/officeart/2005/8/layout/vList2"/>
    <dgm:cxn modelId="{B2C86642-3E3B-4711-9544-DEB48495C4BF}" type="presOf" srcId="{88F9CEA5-A481-41E8-9529-2906E1E48EED}" destId="{B5C15918-43BC-419D-81B3-33C41F1FA695}" srcOrd="0" destOrd="4" presId="urn:microsoft.com/office/officeart/2005/8/layout/vList2"/>
    <dgm:cxn modelId="{0D81336E-4AE1-47A4-82A4-1610BD7EA9F0}" type="presOf" srcId="{639FDC55-9050-456B-B919-E1CB8FC589C4}" destId="{A132EBE8-F4FA-4442-8152-5A7664735502}" srcOrd="0" destOrd="0" presId="urn:microsoft.com/office/officeart/2005/8/layout/vList2"/>
    <dgm:cxn modelId="{0CB89A8C-052E-4166-834B-BDBBD2E2357E}" srcId="{639FDC55-9050-456B-B919-E1CB8FC589C4}" destId="{88F9CEA5-A481-41E8-9529-2906E1E48EED}" srcOrd="4" destOrd="0" parTransId="{BB8E78A3-CF38-4079-82F9-4947394BB824}" sibTransId="{A8E1B813-7D7C-48F6-9762-861A0ED2027F}"/>
    <dgm:cxn modelId="{62767D9E-B880-4BF5-9C96-93AAAB1B2D19}" srcId="{639FDC55-9050-456B-B919-E1CB8FC589C4}" destId="{6E546668-6E78-442D-AF76-BE1E68C9B4B4}" srcOrd="1" destOrd="0" parTransId="{6AAF08C5-7A0F-4DF2-B67E-7EE50ED4DD87}" sibTransId="{7817F3D7-071D-435D-A2F4-F600AAAAAB93}"/>
    <dgm:cxn modelId="{5833AB9E-212F-4A84-8B81-65E04751679B}" type="presOf" srcId="{6E546668-6E78-442D-AF76-BE1E68C9B4B4}" destId="{B5C15918-43BC-419D-81B3-33C41F1FA695}" srcOrd="0" destOrd="1" presId="urn:microsoft.com/office/officeart/2005/8/layout/vList2"/>
    <dgm:cxn modelId="{28B7B3A6-C49C-42D6-9EA2-FF2E12524139}" type="presOf" srcId="{9667F88E-390E-4915-B75A-22130B1AB89D}" destId="{B5C15918-43BC-419D-81B3-33C41F1FA695}" srcOrd="0" destOrd="5" presId="urn:microsoft.com/office/officeart/2005/8/layout/vList2"/>
    <dgm:cxn modelId="{2FB22CAE-A568-4DFF-8B13-F25E9D695A69}" srcId="{639FDC55-9050-456B-B919-E1CB8FC589C4}" destId="{89578B91-5B1C-44F3-968E-271542BE7526}" srcOrd="2" destOrd="0" parTransId="{881555E3-D8DF-4172-B191-3DE37A245265}" sibTransId="{2E3793C4-CF6F-43AC-9D73-A196B24528C4}"/>
    <dgm:cxn modelId="{41605CB7-F9A2-408D-8B46-3EF70380AF66}" type="presOf" srcId="{89578B91-5B1C-44F3-968E-271542BE7526}" destId="{B5C15918-43BC-419D-81B3-33C41F1FA695}" srcOrd="0" destOrd="2" presId="urn:microsoft.com/office/officeart/2005/8/layout/vList2"/>
    <dgm:cxn modelId="{9F567BCE-DD98-4E34-94A6-B517857B5D15}" srcId="{639FDC55-9050-456B-B919-E1CB8FC589C4}" destId="{2A6C28B8-CEE6-4906-A406-BD20D4BCD2B9}" srcOrd="3" destOrd="0" parTransId="{07BC2DA3-F5FA-4A85-86CE-6B43A9A4974E}" sibTransId="{C45C04BB-87F2-4425-8D41-EC213087121B}"/>
    <dgm:cxn modelId="{F3634DD0-3531-4D6B-BB5C-99B1C448C572}" srcId="{BF5872E0-F437-4BF7-9E12-C4C2E09DAF9C}" destId="{639FDC55-9050-456B-B919-E1CB8FC589C4}" srcOrd="0" destOrd="0" parTransId="{4C57ABD4-1039-4E64-87CA-EED4650EEF98}" sibTransId="{62F801E2-2EA0-496B-A1F1-360F76B9F4B7}"/>
    <dgm:cxn modelId="{F47D1AD2-6C37-4385-AC73-D4AF136A5E04}" type="presOf" srcId="{BF5872E0-F437-4BF7-9E12-C4C2E09DAF9C}" destId="{68C9953A-58B4-4648-BEE7-E410E3560311}" srcOrd="0" destOrd="0" presId="urn:microsoft.com/office/officeart/2005/8/layout/vList2"/>
    <dgm:cxn modelId="{7B43FECE-89A6-4E94-92C2-7DB7DFFF17AA}" type="presParOf" srcId="{68C9953A-58B4-4648-BEE7-E410E3560311}" destId="{A132EBE8-F4FA-4442-8152-5A7664735502}" srcOrd="0" destOrd="0" presId="urn:microsoft.com/office/officeart/2005/8/layout/vList2"/>
    <dgm:cxn modelId="{98687FF4-3D95-4544-AD42-4B83BD48440D}" type="presParOf" srcId="{68C9953A-58B4-4648-BEE7-E410E3560311}" destId="{B5C15918-43BC-419D-81B3-33C41F1FA695}"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17FA20-188E-4BA4-B83A-76C2B6190DB6}" type="doc">
      <dgm:prSet loTypeId="urn:microsoft.com/office/officeart/2005/8/layout/vList5" loCatId="list" qsTypeId="urn:microsoft.com/office/officeart/2005/8/quickstyle/simple1" qsCatId="simple" csTypeId="urn:microsoft.com/office/officeart/2005/8/colors/colorful5" csCatId="colorful"/>
      <dgm:spPr/>
      <dgm:t>
        <a:bodyPr/>
        <a:lstStyle/>
        <a:p>
          <a:endParaRPr lang="en-US"/>
        </a:p>
      </dgm:t>
    </dgm:pt>
    <dgm:pt modelId="{2B9746CD-0EFE-4EEE-A49A-4482DA08F605}">
      <dgm:prSet/>
      <dgm:spPr/>
      <dgm:t>
        <a:bodyPr/>
        <a:lstStyle/>
        <a:p>
          <a:r>
            <a:rPr lang="en-US"/>
            <a:t>Hygiene </a:t>
          </a:r>
        </a:p>
      </dgm:t>
    </dgm:pt>
    <dgm:pt modelId="{A0FF8DF2-BADA-44A9-8A82-8618A05008A0}" type="parTrans" cxnId="{E528A4BE-C80E-45CD-B7A6-0D5EC098D998}">
      <dgm:prSet/>
      <dgm:spPr/>
      <dgm:t>
        <a:bodyPr/>
        <a:lstStyle/>
        <a:p>
          <a:endParaRPr lang="en-US"/>
        </a:p>
      </dgm:t>
    </dgm:pt>
    <dgm:pt modelId="{F59A83A9-3986-4B6F-82E8-7DDE59670061}" type="sibTrans" cxnId="{E528A4BE-C80E-45CD-B7A6-0D5EC098D998}">
      <dgm:prSet/>
      <dgm:spPr/>
      <dgm:t>
        <a:bodyPr/>
        <a:lstStyle/>
        <a:p>
          <a:endParaRPr lang="en-US"/>
        </a:p>
      </dgm:t>
    </dgm:pt>
    <dgm:pt modelId="{4393B5D7-4B4B-463D-BF08-47BC938A3332}">
      <dgm:prSet/>
      <dgm:spPr/>
      <dgm:t>
        <a:bodyPr/>
        <a:lstStyle/>
        <a:p>
          <a:r>
            <a:rPr lang="en-US"/>
            <a:t>Use hygienic practices for food safety </a:t>
          </a:r>
        </a:p>
      </dgm:t>
    </dgm:pt>
    <dgm:pt modelId="{69B129DC-73DD-496D-BD34-BB1796087A8E}" type="parTrans" cxnId="{C845701A-2FC2-44E1-9D98-2C7FFE73A2DE}">
      <dgm:prSet/>
      <dgm:spPr/>
      <dgm:t>
        <a:bodyPr/>
        <a:lstStyle/>
        <a:p>
          <a:endParaRPr lang="en-US"/>
        </a:p>
      </dgm:t>
    </dgm:pt>
    <dgm:pt modelId="{AD217AD8-1A61-45A2-8DD1-D98D264E7CB2}" type="sibTrans" cxnId="{C845701A-2FC2-44E1-9D98-2C7FFE73A2DE}">
      <dgm:prSet/>
      <dgm:spPr/>
      <dgm:t>
        <a:bodyPr/>
        <a:lstStyle/>
        <a:p>
          <a:endParaRPr lang="en-US"/>
        </a:p>
      </dgm:t>
    </dgm:pt>
    <dgm:pt modelId="{102BAE97-5F7B-4AAC-8F12-B4B9854BECA2}">
      <dgm:prSet/>
      <dgm:spPr/>
      <dgm:t>
        <a:bodyPr/>
        <a:lstStyle/>
        <a:p>
          <a:r>
            <a:rPr lang="en-US"/>
            <a:t>Safety </a:t>
          </a:r>
        </a:p>
      </dgm:t>
    </dgm:pt>
    <dgm:pt modelId="{1CEF2793-D9B1-4AE2-8B15-F8FE4C1FAD25}" type="parTrans" cxnId="{F33A9065-A0B3-4FCD-9ED5-2CA63E8D0C89}">
      <dgm:prSet/>
      <dgm:spPr/>
      <dgm:t>
        <a:bodyPr/>
        <a:lstStyle/>
        <a:p>
          <a:endParaRPr lang="en-US"/>
        </a:p>
      </dgm:t>
    </dgm:pt>
    <dgm:pt modelId="{43CAC246-3290-4042-A042-90E10A0D2763}" type="sibTrans" cxnId="{F33A9065-A0B3-4FCD-9ED5-2CA63E8D0C89}">
      <dgm:prSet/>
      <dgm:spPr/>
      <dgm:t>
        <a:bodyPr/>
        <a:lstStyle/>
        <a:p>
          <a:endParaRPr lang="en-US"/>
        </a:p>
      </dgm:t>
    </dgm:pt>
    <dgm:pt modelId="{D4C0D75E-C5D9-42A5-B5E5-73472C67BBCB}">
      <dgm:prSet/>
      <dgm:spPr/>
      <dgm:t>
        <a:bodyPr/>
        <a:lstStyle/>
        <a:p>
          <a:r>
            <a:rPr lang="en-US"/>
            <a:t>Participate in safe work practices</a:t>
          </a:r>
        </a:p>
      </dgm:t>
    </dgm:pt>
    <dgm:pt modelId="{33BB35B9-E525-4535-8C50-77E705045A7E}" type="parTrans" cxnId="{3E2E4B5F-852C-4155-90CD-FD53F1BDBF02}">
      <dgm:prSet/>
      <dgm:spPr/>
      <dgm:t>
        <a:bodyPr/>
        <a:lstStyle/>
        <a:p>
          <a:endParaRPr lang="en-US"/>
        </a:p>
      </dgm:t>
    </dgm:pt>
    <dgm:pt modelId="{5A6129AE-B156-4017-AECC-1D7EFF323A29}" type="sibTrans" cxnId="{3E2E4B5F-852C-4155-90CD-FD53F1BDBF02}">
      <dgm:prSet/>
      <dgm:spPr/>
      <dgm:t>
        <a:bodyPr/>
        <a:lstStyle/>
        <a:p>
          <a:endParaRPr lang="en-US"/>
        </a:p>
      </dgm:t>
    </dgm:pt>
    <dgm:pt modelId="{F8B58C01-EB49-41D7-BC63-88DE2424114E}">
      <dgm:prSet/>
      <dgm:spPr/>
      <dgm:t>
        <a:bodyPr/>
        <a:lstStyle/>
        <a:p>
          <a:r>
            <a:rPr lang="en-US"/>
            <a:t>Working in the hospitality industry and workplace </a:t>
          </a:r>
        </a:p>
      </dgm:t>
    </dgm:pt>
    <dgm:pt modelId="{84CF3D7D-73C9-43A7-B92C-3D54BE887F60}" type="parTrans" cxnId="{C632309B-D3CC-4B47-B398-856670AE04C4}">
      <dgm:prSet/>
      <dgm:spPr/>
      <dgm:t>
        <a:bodyPr/>
        <a:lstStyle/>
        <a:p>
          <a:endParaRPr lang="en-US"/>
        </a:p>
      </dgm:t>
    </dgm:pt>
    <dgm:pt modelId="{C1C660DA-FF36-4063-B9F2-FC8F1DEEA6CA}" type="sibTrans" cxnId="{C632309B-D3CC-4B47-B398-856670AE04C4}">
      <dgm:prSet/>
      <dgm:spPr/>
      <dgm:t>
        <a:bodyPr/>
        <a:lstStyle/>
        <a:p>
          <a:endParaRPr lang="en-US"/>
        </a:p>
      </dgm:t>
    </dgm:pt>
    <dgm:pt modelId="{9CEF4DF7-D09A-42D7-B5BF-3AACED18C69F}">
      <dgm:prSet/>
      <dgm:spPr/>
      <dgm:t>
        <a:bodyPr/>
        <a:lstStyle/>
        <a:p>
          <a:r>
            <a:rPr lang="en-US"/>
            <a:t>Work effectively with others </a:t>
          </a:r>
        </a:p>
      </dgm:t>
    </dgm:pt>
    <dgm:pt modelId="{BF81E3E3-8671-4BA8-8710-E0B2D77CD68D}" type="parTrans" cxnId="{CA8DD946-EF5D-4D60-8DCA-FC0D126B9289}">
      <dgm:prSet/>
      <dgm:spPr/>
      <dgm:t>
        <a:bodyPr/>
        <a:lstStyle/>
        <a:p>
          <a:endParaRPr lang="en-US"/>
        </a:p>
      </dgm:t>
    </dgm:pt>
    <dgm:pt modelId="{1DF1FCD7-3741-4843-84A7-F1F39B2C53F1}" type="sibTrans" cxnId="{CA8DD946-EF5D-4D60-8DCA-FC0D126B9289}">
      <dgm:prSet/>
      <dgm:spPr/>
      <dgm:t>
        <a:bodyPr/>
        <a:lstStyle/>
        <a:p>
          <a:endParaRPr lang="en-US"/>
        </a:p>
      </dgm:t>
    </dgm:pt>
    <dgm:pt modelId="{495656AE-D7A1-4E24-976D-D5DCC311A4CF}">
      <dgm:prSet/>
      <dgm:spPr/>
      <dgm:t>
        <a:bodyPr/>
        <a:lstStyle/>
        <a:p>
          <a:r>
            <a:rPr lang="en-US"/>
            <a:t>Source and use information on the hospitality industry</a:t>
          </a:r>
        </a:p>
      </dgm:t>
    </dgm:pt>
    <dgm:pt modelId="{798DFCCD-01BF-43E1-B629-B88EA3E7AC4E}" type="parTrans" cxnId="{5D3C6FBC-9CC0-475A-A5CF-68DF54489583}">
      <dgm:prSet/>
      <dgm:spPr/>
      <dgm:t>
        <a:bodyPr/>
        <a:lstStyle/>
        <a:p>
          <a:endParaRPr lang="en-US"/>
        </a:p>
      </dgm:t>
    </dgm:pt>
    <dgm:pt modelId="{F0432AAC-490F-422C-B1DD-D00C50AD3D2F}" type="sibTrans" cxnId="{5D3C6FBC-9CC0-475A-A5CF-68DF54489583}">
      <dgm:prSet/>
      <dgm:spPr/>
      <dgm:t>
        <a:bodyPr/>
        <a:lstStyle/>
        <a:p>
          <a:endParaRPr lang="en-US"/>
        </a:p>
      </dgm:t>
    </dgm:pt>
    <dgm:pt modelId="{2FAB9565-4090-41FE-860D-E432E0608618}" type="pres">
      <dgm:prSet presAssocID="{0D17FA20-188E-4BA4-B83A-76C2B6190DB6}" presName="Name0" presStyleCnt="0">
        <dgm:presLayoutVars>
          <dgm:dir/>
          <dgm:animLvl val="lvl"/>
          <dgm:resizeHandles val="exact"/>
        </dgm:presLayoutVars>
      </dgm:prSet>
      <dgm:spPr/>
    </dgm:pt>
    <dgm:pt modelId="{AECF16EB-F043-4997-936D-B244500D6FC2}" type="pres">
      <dgm:prSet presAssocID="{2B9746CD-0EFE-4EEE-A49A-4482DA08F605}" presName="linNode" presStyleCnt="0"/>
      <dgm:spPr/>
    </dgm:pt>
    <dgm:pt modelId="{F7C389DE-2047-494C-837C-CA9967BC3EEF}" type="pres">
      <dgm:prSet presAssocID="{2B9746CD-0EFE-4EEE-A49A-4482DA08F605}" presName="parentText" presStyleLbl="node1" presStyleIdx="0" presStyleCnt="3">
        <dgm:presLayoutVars>
          <dgm:chMax val="1"/>
          <dgm:bulletEnabled val="1"/>
        </dgm:presLayoutVars>
      </dgm:prSet>
      <dgm:spPr/>
    </dgm:pt>
    <dgm:pt modelId="{10A186E0-DE13-42D1-A76D-0A039866CA86}" type="pres">
      <dgm:prSet presAssocID="{2B9746CD-0EFE-4EEE-A49A-4482DA08F605}" presName="descendantText" presStyleLbl="alignAccFollowNode1" presStyleIdx="0" presStyleCnt="3">
        <dgm:presLayoutVars>
          <dgm:bulletEnabled val="1"/>
        </dgm:presLayoutVars>
      </dgm:prSet>
      <dgm:spPr/>
    </dgm:pt>
    <dgm:pt modelId="{16FFB4A1-2496-4DED-AF5A-7E3ADA2CA50A}" type="pres">
      <dgm:prSet presAssocID="{F59A83A9-3986-4B6F-82E8-7DDE59670061}" presName="sp" presStyleCnt="0"/>
      <dgm:spPr/>
    </dgm:pt>
    <dgm:pt modelId="{6BB765CF-8400-4083-A82D-8E30B49AC2AE}" type="pres">
      <dgm:prSet presAssocID="{102BAE97-5F7B-4AAC-8F12-B4B9854BECA2}" presName="linNode" presStyleCnt="0"/>
      <dgm:spPr/>
    </dgm:pt>
    <dgm:pt modelId="{360D523F-C890-4F0A-95E9-3B9AA77F98C5}" type="pres">
      <dgm:prSet presAssocID="{102BAE97-5F7B-4AAC-8F12-B4B9854BECA2}" presName="parentText" presStyleLbl="node1" presStyleIdx="1" presStyleCnt="3">
        <dgm:presLayoutVars>
          <dgm:chMax val="1"/>
          <dgm:bulletEnabled val="1"/>
        </dgm:presLayoutVars>
      </dgm:prSet>
      <dgm:spPr/>
    </dgm:pt>
    <dgm:pt modelId="{F6E469E9-D619-4597-9CA4-8DAD9705D9EC}" type="pres">
      <dgm:prSet presAssocID="{102BAE97-5F7B-4AAC-8F12-B4B9854BECA2}" presName="descendantText" presStyleLbl="alignAccFollowNode1" presStyleIdx="1" presStyleCnt="3">
        <dgm:presLayoutVars>
          <dgm:bulletEnabled val="1"/>
        </dgm:presLayoutVars>
      </dgm:prSet>
      <dgm:spPr/>
    </dgm:pt>
    <dgm:pt modelId="{6C261082-E6D2-4792-943E-19B81403332A}" type="pres">
      <dgm:prSet presAssocID="{43CAC246-3290-4042-A042-90E10A0D2763}" presName="sp" presStyleCnt="0"/>
      <dgm:spPr/>
    </dgm:pt>
    <dgm:pt modelId="{41DAE544-9087-4C05-8999-DF0BABFFF5A7}" type="pres">
      <dgm:prSet presAssocID="{F8B58C01-EB49-41D7-BC63-88DE2424114E}" presName="linNode" presStyleCnt="0"/>
      <dgm:spPr/>
    </dgm:pt>
    <dgm:pt modelId="{EF27BC7F-9CC3-4E0E-9998-5CD7D4D77FB0}" type="pres">
      <dgm:prSet presAssocID="{F8B58C01-EB49-41D7-BC63-88DE2424114E}" presName="parentText" presStyleLbl="node1" presStyleIdx="2" presStyleCnt="3">
        <dgm:presLayoutVars>
          <dgm:chMax val="1"/>
          <dgm:bulletEnabled val="1"/>
        </dgm:presLayoutVars>
      </dgm:prSet>
      <dgm:spPr/>
    </dgm:pt>
    <dgm:pt modelId="{2E3F47FB-7229-4785-8276-E92378F8AB20}" type="pres">
      <dgm:prSet presAssocID="{F8B58C01-EB49-41D7-BC63-88DE2424114E}" presName="descendantText" presStyleLbl="alignAccFollowNode1" presStyleIdx="2" presStyleCnt="3">
        <dgm:presLayoutVars>
          <dgm:bulletEnabled val="1"/>
        </dgm:presLayoutVars>
      </dgm:prSet>
      <dgm:spPr/>
    </dgm:pt>
  </dgm:ptLst>
  <dgm:cxnLst>
    <dgm:cxn modelId="{C845701A-2FC2-44E1-9D98-2C7FFE73A2DE}" srcId="{2B9746CD-0EFE-4EEE-A49A-4482DA08F605}" destId="{4393B5D7-4B4B-463D-BF08-47BC938A3332}" srcOrd="0" destOrd="0" parTransId="{69B129DC-73DD-496D-BD34-BB1796087A8E}" sibTransId="{AD217AD8-1A61-45A2-8DD1-D98D264E7CB2}"/>
    <dgm:cxn modelId="{18E06A1B-09F0-49D8-AA29-30C6065C5D3A}" type="presOf" srcId="{2B9746CD-0EFE-4EEE-A49A-4482DA08F605}" destId="{F7C389DE-2047-494C-837C-CA9967BC3EEF}" srcOrd="0" destOrd="0" presId="urn:microsoft.com/office/officeart/2005/8/layout/vList5"/>
    <dgm:cxn modelId="{F5B20228-7E7A-4E18-AF8C-A2EF51A00687}" type="presOf" srcId="{102BAE97-5F7B-4AAC-8F12-B4B9854BECA2}" destId="{360D523F-C890-4F0A-95E9-3B9AA77F98C5}" srcOrd="0" destOrd="0" presId="urn:microsoft.com/office/officeart/2005/8/layout/vList5"/>
    <dgm:cxn modelId="{AD30D32F-A74F-4B87-B1F4-7E3DAD8D1924}" type="presOf" srcId="{F8B58C01-EB49-41D7-BC63-88DE2424114E}" destId="{EF27BC7F-9CC3-4E0E-9998-5CD7D4D77FB0}" srcOrd="0" destOrd="0" presId="urn:microsoft.com/office/officeart/2005/8/layout/vList5"/>
    <dgm:cxn modelId="{6712373B-65D2-41EB-A2AE-CE22DC55C048}" type="presOf" srcId="{D4C0D75E-C5D9-42A5-B5E5-73472C67BBCB}" destId="{F6E469E9-D619-4597-9CA4-8DAD9705D9EC}" srcOrd="0" destOrd="0" presId="urn:microsoft.com/office/officeart/2005/8/layout/vList5"/>
    <dgm:cxn modelId="{3E2E4B5F-852C-4155-90CD-FD53F1BDBF02}" srcId="{102BAE97-5F7B-4AAC-8F12-B4B9854BECA2}" destId="{D4C0D75E-C5D9-42A5-B5E5-73472C67BBCB}" srcOrd="0" destOrd="0" parTransId="{33BB35B9-E525-4535-8C50-77E705045A7E}" sibTransId="{5A6129AE-B156-4017-AECC-1D7EFF323A29}"/>
    <dgm:cxn modelId="{F33A9065-A0B3-4FCD-9ED5-2CA63E8D0C89}" srcId="{0D17FA20-188E-4BA4-B83A-76C2B6190DB6}" destId="{102BAE97-5F7B-4AAC-8F12-B4B9854BECA2}" srcOrd="1" destOrd="0" parTransId="{1CEF2793-D9B1-4AE2-8B15-F8FE4C1FAD25}" sibTransId="{43CAC246-3290-4042-A042-90E10A0D2763}"/>
    <dgm:cxn modelId="{CA8DD946-EF5D-4D60-8DCA-FC0D126B9289}" srcId="{F8B58C01-EB49-41D7-BC63-88DE2424114E}" destId="{9CEF4DF7-D09A-42D7-B5BF-3AACED18C69F}" srcOrd="0" destOrd="0" parTransId="{BF81E3E3-8671-4BA8-8710-E0B2D77CD68D}" sibTransId="{1DF1FCD7-3741-4843-84A7-F1F39B2C53F1}"/>
    <dgm:cxn modelId="{F5734F68-AC3B-4211-9EEB-954685B62435}" type="presOf" srcId="{9CEF4DF7-D09A-42D7-B5BF-3AACED18C69F}" destId="{2E3F47FB-7229-4785-8276-E92378F8AB20}" srcOrd="0" destOrd="0" presId="urn:microsoft.com/office/officeart/2005/8/layout/vList5"/>
    <dgm:cxn modelId="{867CB26A-D75F-4E59-AB1B-725931759429}" type="presOf" srcId="{495656AE-D7A1-4E24-976D-D5DCC311A4CF}" destId="{2E3F47FB-7229-4785-8276-E92378F8AB20}" srcOrd="0" destOrd="1" presId="urn:microsoft.com/office/officeart/2005/8/layout/vList5"/>
    <dgm:cxn modelId="{4C26F055-586D-436B-8630-3E38FF8CB6E1}" type="presOf" srcId="{0D17FA20-188E-4BA4-B83A-76C2B6190DB6}" destId="{2FAB9565-4090-41FE-860D-E432E0608618}" srcOrd="0" destOrd="0" presId="urn:microsoft.com/office/officeart/2005/8/layout/vList5"/>
    <dgm:cxn modelId="{C632309B-D3CC-4B47-B398-856670AE04C4}" srcId="{0D17FA20-188E-4BA4-B83A-76C2B6190DB6}" destId="{F8B58C01-EB49-41D7-BC63-88DE2424114E}" srcOrd="2" destOrd="0" parTransId="{84CF3D7D-73C9-43A7-B92C-3D54BE887F60}" sibTransId="{C1C660DA-FF36-4063-B9F2-FC8F1DEEA6CA}"/>
    <dgm:cxn modelId="{5D3C6FBC-9CC0-475A-A5CF-68DF54489583}" srcId="{F8B58C01-EB49-41D7-BC63-88DE2424114E}" destId="{495656AE-D7A1-4E24-976D-D5DCC311A4CF}" srcOrd="1" destOrd="0" parTransId="{798DFCCD-01BF-43E1-B629-B88EA3E7AC4E}" sibTransId="{F0432AAC-490F-422C-B1DD-D00C50AD3D2F}"/>
    <dgm:cxn modelId="{E528A4BE-C80E-45CD-B7A6-0D5EC098D998}" srcId="{0D17FA20-188E-4BA4-B83A-76C2B6190DB6}" destId="{2B9746CD-0EFE-4EEE-A49A-4482DA08F605}" srcOrd="0" destOrd="0" parTransId="{A0FF8DF2-BADA-44A9-8A82-8618A05008A0}" sibTransId="{F59A83A9-3986-4B6F-82E8-7DDE59670061}"/>
    <dgm:cxn modelId="{B8DBC2DD-72CC-489F-AC74-BC298313F7A7}" type="presOf" srcId="{4393B5D7-4B4B-463D-BF08-47BC938A3332}" destId="{10A186E0-DE13-42D1-A76D-0A039866CA86}" srcOrd="0" destOrd="0" presId="urn:microsoft.com/office/officeart/2005/8/layout/vList5"/>
    <dgm:cxn modelId="{C629F7DB-E1BF-4FC6-920A-08644EC61B96}" type="presParOf" srcId="{2FAB9565-4090-41FE-860D-E432E0608618}" destId="{AECF16EB-F043-4997-936D-B244500D6FC2}" srcOrd="0" destOrd="0" presId="urn:microsoft.com/office/officeart/2005/8/layout/vList5"/>
    <dgm:cxn modelId="{C727BD61-25E0-4BE1-95C9-8C68424F2969}" type="presParOf" srcId="{AECF16EB-F043-4997-936D-B244500D6FC2}" destId="{F7C389DE-2047-494C-837C-CA9967BC3EEF}" srcOrd="0" destOrd="0" presId="urn:microsoft.com/office/officeart/2005/8/layout/vList5"/>
    <dgm:cxn modelId="{6A5B311B-F698-4287-B863-28074E3BA0F7}" type="presParOf" srcId="{AECF16EB-F043-4997-936D-B244500D6FC2}" destId="{10A186E0-DE13-42D1-A76D-0A039866CA86}" srcOrd="1" destOrd="0" presId="urn:microsoft.com/office/officeart/2005/8/layout/vList5"/>
    <dgm:cxn modelId="{9325FED1-8D00-4B5D-AD03-C8970D51D865}" type="presParOf" srcId="{2FAB9565-4090-41FE-860D-E432E0608618}" destId="{16FFB4A1-2496-4DED-AF5A-7E3ADA2CA50A}" srcOrd="1" destOrd="0" presId="urn:microsoft.com/office/officeart/2005/8/layout/vList5"/>
    <dgm:cxn modelId="{68AD2889-957E-4672-8F52-70B48995685A}" type="presParOf" srcId="{2FAB9565-4090-41FE-860D-E432E0608618}" destId="{6BB765CF-8400-4083-A82D-8E30B49AC2AE}" srcOrd="2" destOrd="0" presId="urn:microsoft.com/office/officeart/2005/8/layout/vList5"/>
    <dgm:cxn modelId="{8F0AE171-CDDA-4FB8-9F01-FEC5E1B573D0}" type="presParOf" srcId="{6BB765CF-8400-4083-A82D-8E30B49AC2AE}" destId="{360D523F-C890-4F0A-95E9-3B9AA77F98C5}" srcOrd="0" destOrd="0" presId="urn:microsoft.com/office/officeart/2005/8/layout/vList5"/>
    <dgm:cxn modelId="{556B1057-D995-4A32-A237-E44FEA73C1D8}" type="presParOf" srcId="{6BB765CF-8400-4083-A82D-8E30B49AC2AE}" destId="{F6E469E9-D619-4597-9CA4-8DAD9705D9EC}" srcOrd="1" destOrd="0" presId="urn:microsoft.com/office/officeart/2005/8/layout/vList5"/>
    <dgm:cxn modelId="{CC93760C-531C-47FB-AFC5-C86AC67AC7D2}" type="presParOf" srcId="{2FAB9565-4090-41FE-860D-E432E0608618}" destId="{6C261082-E6D2-4792-943E-19B81403332A}" srcOrd="3" destOrd="0" presId="urn:microsoft.com/office/officeart/2005/8/layout/vList5"/>
    <dgm:cxn modelId="{151126B2-ECFF-4739-9303-FF357AB62550}" type="presParOf" srcId="{2FAB9565-4090-41FE-860D-E432E0608618}" destId="{41DAE544-9087-4C05-8999-DF0BABFFF5A7}" srcOrd="4" destOrd="0" presId="urn:microsoft.com/office/officeart/2005/8/layout/vList5"/>
    <dgm:cxn modelId="{FE5363C9-839D-471E-89EF-06FEA30538C0}" type="presParOf" srcId="{41DAE544-9087-4C05-8999-DF0BABFFF5A7}" destId="{EF27BC7F-9CC3-4E0E-9998-5CD7D4D77FB0}" srcOrd="0" destOrd="0" presId="urn:microsoft.com/office/officeart/2005/8/layout/vList5"/>
    <dgm:cxn modelId="{FA8E0BB0-4834-4332-A40F-F17967D80D15}" type="presParOf" srcId="{41DAE544-9087-4C05-8999-DF0BABFFF5A7}" destId="{2E3F47FB-7229-4785-8276-E92378F8AB2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FED4A1F-D703-4110-8DAE-46E502BFC53A}" type="doc">
      <dgm:prSet loTypeId="urn:microsoft.com/office/officeart/2016/7/layout/BasicLinearProcessNumbered" loCatId="process" qsTypeId="urn:microsoft.com/office/officeart/2005/8/quickstyle/simple1" qsCatId="simple" csTypeId="urn:microsoft.com/office/officeart/2005/8/colors/colorful5" csCatId="colorful"/>
      <dgm:spPr/>
      <dgm:t>
        <a:bodyPr/>
        <a:lstStyle/>
        <a:p>
          <a:endParaRPr lang="en-US"/>
        </a:p>
      </dgm:t>
    </dgm:pt>
    <dgm:pt modelId="{31A525EF-171B-4454-8038-D0EA3E8DFBD8}">
      <dgm:prSet/>
      <dgm:spPr/>
      <dgm:t>
        <a:bodyPr/>
        <a:lstStyle/>
        <a:p>
          <a:pPr rtl="0"/>
          <a:r>
            <a:rPr lang="en-US" dirty="0"/>
            <a:t>Prepare and serve non-alcoholic beverages</a:t>
          </a:r>
          <a:r>
            <a:rPr lang="en-US" dirty="0">
              <a:latin typeface="Calibri Light" panose="020F0302020204030204"/>
            </a:rPr>
            <a:t> </a:t>
          </a:r>
          <a:endParaRPr lang="en-US" dirty="0"/>
        </a:p>
      </dgm:t>
    </dgm:pt>
    <dgm:pt modelId="{884C711D-8CF1-481C-B2DD-DAAD0D209826}" type="parTrans" cxnId="{5816F381-2854-4CD7-9DEA-71AB37A6070A}">
      <dgm:prSet/>
      <dgm:spPr/>
      <dgm:t>
        <a:bodyPr/>
        <a:lstStyle/>
        <a:p>
          <a:endParaRPr lang="en-US"/>
        </a:p>
      </dgm:t>
    </dgm:pt>
    <dgm:pt modelId="{78D1E61D-1D2A-46FC-9193-B13E3A2CC0D9}" type="sibTrans" cxnId="{5816F381-2854-4CD7-9DEA-71AB37A6070A}">
      <dgm:prSet phldrT="1" phldr="0"/>
      <dgm:spPr/>
      <dgm:t>
        <a:bodyPr/>
        <a:lstStyle/>
        <a:p>
          <a:r>
            <a:rPr lang="en-US"/>
            <a:t>1</a:t>
          </a:r>
        </a:p>
      </dgm:t>
    </dgm:pt>
    <dgm:pt modelId="{0BDC9540-2F78-4E70-9C1A-6FEF317FAB2C}">
      <dgm:prSet/>
      <dgm:spPr/>
      <dgm:t>
        <a:bodyPr/>
        <a:lstStyle/>
        <a:p>
          <a:pPr rtl="0"/>
          <a:r>
            <a:rPr lang="en-US" dirty="0"/>
            <a:t>Prepare and serve espresso coffee</a:t>
          </a:r>
          <a:r>
            <a:rPr lang="en-US" dirty="0">
              <a:latin typeface="Calibri Light" panose="020F0302020204030204"/>
            </a:rPr>
            <a:t> </a:t>
          </a:r>
          <a:endParaRPr lang="en-US" dirty="0"/>
        </a:p>
      </dgm:t>
    </dgm:pt>
    <dgm:pt modelId="{F11A4CED-F8D4-4193-9B7E-3C289FBBC973}" type="parTrans" cxnId="{894EF5DB-1EA3-4984-B66E-0CC70F53C900}">
      <dgm:prSet/>
      <dgm:spPr/>
      <dgm:t>
        <a:bodyPr/>
        <a:lstStyle/>
        <a:p>
          <a:endParaRPr lang="en-US"/>
        </a:p>
      </dgm:t>
    </dgm:pt>
    <dgm:pt modelId="{E0A0E0E5-7C8B-4337-A807-880346B1F1EA}" type="sibTrans" cxnId="{894EF5DB-1EA3-4984-B66E-0CC70F53C900}">
      <dgm:prSet phldrT="2" phldr="0"/>
      <dgm:spPr/>
      <dgm:t>
        <a:bodyPr/>
        <a:lstStyle/>
        <a:p>
          <a:r>
            <a:rPr lang="en-US"/>
            <a:t>2</a:t>
          </a:r>
        </a:p>
      </dgm:t>
    </dgm:pt>
    <dgm:pt modelId="{49BD542E-7CC6-4F22-86A1-54BB349D7530}">
      <dgm:prSet/>
      <dgm:spPr/>
      <dgm:t>
        <a:bodyPr/>
        <a:lstStyle/>
        <a:p>
          <a:r>
            <a:rPr lang="en-US" dirty="0"/>
            <a:t>Serve food and beverage  </a:t>
          </a:r>
        </a:p>
      </dgm:t>
    </dgm:pt>
    <dgm:pt modelId="{1EF22E17-5459-4D6F-981A-27B89D514A8A}" type="parTrans" cxnId="{41BF14E7-F751-4BD4-B632-CD26462521E1}">
      <dgm:prSet/>
      <dgm:spPr/>
      <dgm:t>
        <a:bodyPr/>
        <a:lstStyle/>
        <a:p>
          <a:endParaRPr lang="en-US"/>
        </a:p>
      </dgm:t>
    </dgm:pt>
    <dgm:pt modelId="{C5ECAD57-F113-45CE-B247-96A7A1D2DC56}" type="sibTrans" cxnId="{41BF14E7-F751-4BD4-B632-CD26462521E1}">
      <dgm:prSet phldrT="3" phldr="0"/>
      <dgm:spPr/>
      <dgm:t>
        <a:bodyPr/>
        <a:lstStyle/>
        <a:p>
          <a:r>
            <a:rPr lang="en-US"/>
            <a:t>3</a:t>
          </a:r>
        </a:p>
      </dgm:t>
    </dgm:pt>
    <dgm:pt modelId="{05E461ED-4562-4C72-9816-65868537ED71}" type="pres">
      <dgm:prSet presAssocID="{FFED4A1F-D703-4110-8DAE-46E502BFC53A}" presName="Name0" presStyleCnt="0">
        <dgm:presLayoutVars>
          <dgm:animLvl val="lvl"/>
          <dgm:resizeHandles val="exact"/>
        </dgm:presLayoutVars>
      </dgm:prSet>
      <dgm:spPr/>
    </dgm:pt>
    <dgm:pt modelId="{7C548A3D-0301-4B30-9480-BBA6F3ADF808}" type="pres">
      <dgm:prSet presAssocID="{31A525EF-171B-4454-8038-D0EA3E8DFBD8}" presName="compositeNode" presStyleCnt="0">
        <dgm:presLayoutVars>
          <dgm:bulletEnabled val="1"/>
        </dgm:presLayoutVars>
      </dgm:prSet>
      <dgm:spPr/>
    </dgm:pt>
    <dgm:pt modelId="{8CEBED18-0357-4090-BC49-2F7E3EBBD32F}" type="pres">
      <dgm:prSet presAssocID="{31A525EF-171B-4454-8038-D0EA3E8DFBD8}" presName="bgRect" presStyleLbl="bgAccFollowNode1" presStyleIdx="0" presStyleCnt="3"/>
      <dgm:spPr/>
    </dgm:pt>
    <dgm:pt modelId="{064E18C4-AE3B-4267-9F24-49086CF72577}" type="pres">
      <dgm:prSet presAssocID="{78D1E61D-1D2A-46FC-9193-B13E3A2CC0D9}" presName="sibTransNodeCircle" presStyleLbl="alignNode1" presStyleIdx="0" presStyleCnt="6">
        <dgm:presLayoutVars>
          <dgm:chMax val="0"/>
          <dgm:bulletEnabled/>
        </dgm:presLayoutVars>
      </dgm:prSet>
      <dgm:spPr/>
    </dgm:pt>
    <dgm:pt modelId="{7ACA6DE3-CE2E-43F2-A41D-D3E95CB955CF}" type="pres">
      <dgm:prSet presAssocID="{31A525EF-171B-4454-8038-D0EA3E8DFBD8}" presName="bottomLine" presStyleLbl="alignNode1" presStyleIdx="1" presStyleCnt="6">
        <dgm:presLayoutVars/>
      </dgm:prSet>
      <dgm:spPr/>
    </dgm:pt>
    <dgm:pt modelId="{65E7A144-828B-42E0-9F4F-35AA9B24E6CD}" type="pres">
      <dgm:prSet presAssocID="{31A525EF-171B-4454-8038-D0EA3E8DFBD8}" presName="nodeText" presStyleLbl="bgAccFollowNode1" presStyleIdx="0" presStyleCnt="3">
        <dgm:presLayoutVars>
          <dgm:bulletEnabled val="1"/>
        </dgm:presLayoutVars>
      </dgm:prSet>
      <dgm:spPr/>
    </dgm:pt>
    <dgm:pt modelId="{263BE97F-9254-4560-BC07-B00DC34E5BF1}" type="pres">
      <dgm:prSet presAssocID="{78D1E61D-1D2A-46FC-9193-B13E3A2CC0D9}" presName="sibTrans" presStyleCnt="0"/>
      <dgm:spPr/>
    </dgm:pt>
    <dgm:pt modelId="{789DBD06-54C6-40DA-A02E-C1D552E8374A}" type="pres">
      <dgm:prSet presAssocID="{0BDC9540-2F78-4E70-9C1A-6FEF317FAB2C}" presName="compositeNode" presStyleCnt="0">
        <dgm:presLayoutVars>
          <dgm:bulletEnabled val="1"/>
        </dgm:presLayoutVars>
      </dgm:prSet>
      <dgm:spPr/>
    </dgm:pt>
    <dgm:pt modelId="{ACF1D7AD-7E22-4A93-8C58-E92B21654CA2}" type="pres">
      <dgm:prSet presAssocID="{0BDC9540-2F78-4E70-9C1A-6FEF317FAB2C}" presName="bgRect" presStyleLbl="bgAccFollowNode1" presStyleIdx="1" presStyleCnt="3"/>
      <dgm:spPr/>
    </dgm:pt>
    <dgm:pt modelId="{47D8C9F7-CF1B-415D-A7BF-D2C076795C02}" type="pres">
      <dgm:prSet presAssocID="{E0A0E0E5-7C8B-4337-A807-880346B1F1EA}" presName="sibTransNodeCircle" presStyleLbl="alignNode1" presStyleIdx="2" presStyleCnt="6">
        <dgm:presLayoutVars>
          <dgm:chMax val="0"/>
          <dgm:bulletEnabled/>
        </dgm:presLayoutVars>
      </dgm:prSet>
      <dgm:spPr/>
    </dgm:pt>
    <dgm:pt modelId="{53DDFCC1-61EE-4584-8571-C8B88C35CC16}" type="pres">
      <dgm:prSet presAssocID="{0BDC9540-2F78-4E70-9C1A-6FEF317FAB2C}" presName="bottomLine" presStyleLbl="alignNode1" presStyleIdx="3" presStyleCnt="6">
        <dgm:presLayoutVars/>
      </dgm:prSet>
      <dgm:spPr/>
    </dgm:pt>
    <dgm:pt modelId="{40A401A5-8ECF-4AF5-8186-4446D194B895}" type="pres">
      <dgm:prSet presAssocID="{0BDC9540-2F78-4E70-9C1A-6FEF317FAB2C}" presName="nodeText" presStyleLbl="bgAccFollowNode1" presStyleIdx="1" presStyleCnt="3">
        <dgm:presLayoutVars>
          <dgm:bulletEnabled val="1"/>
        </dgm:presLayoutVars>
      </dgm:prSet>
      <dgm:spPr/>
    </dgm:pt>
    <dgm:pt modelId="{D8862CC5-35F6-4682-9E9D-EDAC68E846C8}" type="pres">
      <dgm:prSet presAssocID="{E0A0E0E5-7C8B-4337-A807-880346B1F1EA}" presName="sibTrans" presStyleCnt="0"/>
      <dgm:spPr/>
    </dgm:pt>
    <dgm:pt modelId="{F9EF14EC-8DCA-4C31-8C41-D3668D5C6D01}" type="pres">
      <dgm:prSet presAssocID="{49BD542E-7CC6-4F22-86A1-54BB349D7530}" presName="compositeNode" presStyleCnt="0">
        <dgm:presLayoutVars>
          <dgm:bulletEnabled val="1"/>
        </dgm:presLayoutVars>
      </dgm:prSet>
      <dgm:spPr/>
    </dgm:pt>
    <dgm:pt modelId="{33F0D93E-FBE4-49E5-AE8E-15852104CAAB}" type="pres">
      <dgm:prSet presAssocID="{49BD542E-7CC6-4F22-86A1-54BB349D7530}" presName="bgRect" presStyleLbl="bgAccFollowNode1" presStyleIdx="2" presStyleCnt="3"/>
      <dgm:spPr/>
    </dgm:pt>
    <dgm:pt modelId="{08566DB1-12D9-4B9F-94DD-C473A861B5F3}" type="pres">
      <dgm:prSet presAssocID="{C5ECAD57-F113-45CE-B247-96A7A1D2DC56}" presName="sibTransNodeCircle" presStyleLbl="alignNode1" presStyleIdx="4" presStyleCnt="6">
        <dgm:presLayoutVars>
          <dgm:chMax val="0"/>
          <dgm:bulletEnabled/>
        </dgm:presLayoutVars>
      </dgm:prSet>
      <dgm:spPr/>
    </dgm:pt>
    <dgm:pt modelId="{30E1660C-52A4-4A73-A4A0-28160F70E3E8}" type="pres">
      <dgm:prSet presAssocID="{49BD542E-7CC6-4F22-86A1-54BB349D7530}" presName="bottomLine" presStyleLbl="alignNode1" presStyleIdx="5" presStyleCnt="6">
        <dgm:presLayoutVars/>
      </dgm:prSet>
      <dgm:spPr/>
    </dgm:pt>
    <dgm:pt modelId="{6E666D12-0D91-49F9-9501-932BEA1A1368}" type="pres">
      <dgm:prSet presAssocID="{49BD542E-7CC6-4F22-86A1-54BB349D7530}" presName="nodeText" presStyleLbl="bgAccFollowNode1" presStyleIdx="2" presStyleCnt="3">
        <dgm:presLayoutVars>
          <dgm:bulletEnabled val="1"/>
        </dgm:presLayoutVars>
      </dgm:prSet>
      <dgm:spPr/>
    </dgm:pt>
  </dgm:ptLst>
  <dgm:cxnLst>
    <dgm:cxn modelId="{1A4DF811-90FB-4671-8387-C92B7D62D138}" type="presOf" srcId="{0BDC9540-2F78-4E70-9C1A-6FEF317FAB2C}" destId="{ACF1D7AD-7E22-4A93-8C58-E92B21654CA2}" srcOrd="0" destOrd="0" presId="urn:microsoft.com/office/officeart/2016/7/layout/BasicLinearProcessNumbered"/>
    <dgm:cxn modelId="{9C6B3E31-2A5C-4821-A22C-10E515001BD5}" type="presOf" srcId="{49BD542E-7CC6-4F22-86A1-54BB349D7530}" destId="{6E666D12-0D91-49F9-9501-932BEA1A1368}" srcOrd="1" destOrd="0" presId="urn:microsoft.com/office/officeart/2016/7/layout/BasicLinearProcessNumbered"/>
    <dgm:cxn modelId="{7191F142-C434-46F2-A774-962D081487AE}" type="presOf" srcId="{31A525EF-171B-4454-8038-D0EA3E8DFBD8}" destId="{8CEBED18-0357-4090-BC49-2F7E3EBBD32F}" srcOrd="0" destOrd="0" presId="urn:microsoft.com/office/officeart/2016/7/layout/BasicLinearProcessNumbered"/>
    <dgm:cxn modelId="{E5542B53-F3E3-49CE-A07A-ADF19BD58305}" type="presOf" srcId="{C5ECAD57-F113-45CE-B247-96A7A1D2DC56}" destId="{08566DB1-12D9-4B9F-94DD-C473A861B5F3}" srcOrd="0" destOrd="0" presId="urn:microsoft.com/office/officeart/2016/7/layout/BasicLinearProcessNumbered"/>
    <dgm:cxn modelId="{5816F381-2854-4CD7-9DEA-71AB37A6070A}" srcId="{FFED4A1F-D703-4110-8DAE-46E502BFC53A}" destId="{31A525EF-171B-4454-8038-D0EA3E8DFBD8}" srcOrd="0" destOrd="0" parTransId="{884C711D-8CF1-481C-B2DD-DAAD0D209826}" sibTransId="{78D1E61D-1D2A-46FC-9193-B13E3A2CC0D9}"/>
    <dgm:cxn modelId="{6CC2D996-49AE-4841-B431-722B05D6DB8F}" type="presOf" srcId="{31A525EF-171B-4454-8038-D0EA3E8DFBD8}" destId="{65E7A144-828B-42E0-9F4F-35AA9B24E6CD}" srcOrd="1" destOrd="0" presId="urn:microsoft.com/office/officeart/2016/7/layout/BasicLinearProcessNumbered"/>
    <dgm:cxn modelId="{4E0CD097-ED59-4A99-A35F-59342FC8C346}" type="presOf" srcId="{78D1E61D-1D2A-46FC-9193-B13E3A2CC0D9}" destId="{064E18C4-AE3B-4267-9F24-49086CF72577}" srcOrd="0" destOrd="0" presId="urn:microsoft.com/office/officeart/2016/7/layout/BasicLinearProcessNumbered"/>
    <dgm:cxn modelId="{CFD07DB7-00F0-4B55-B9D3-207566F347A4}" type="presOf" srcId="{FFED4A1F-D703-4110-8DAE-46E502BFC53A}" destId="{05E461ED-4562-4C72-9816-65868537ED71}" srcOrd="0" destOrd="0" presId="urn:microsoft.com/office/officeart/2016/7/layout/BasicLinearProcessNumbered"/>
    <dgm:cxn modelId="{B6E889B8-7556-4436-827C-925E2D508371}" type="presOf" srcId="{0BDC9540-2F78-4E70-9C1A-6FEF317FAB2C}" destId="{40A401A5-8ECF-4AF5-8186-4446D194B895}" srcOrd="1" destOrd="0" presId="urn:microsoft.com/office/officeart/2016/7/layout/BasicLinearProcessNumbered"/>
    <dgm:cxn modelId="{534FD9C4-20EB-43E2-8F5A-C78FFF59F069}" type="presOf" srcId="{E0A0E0E5-7C8B-4337-A807-880346B1F1EA}" destId="{47D8C9F7-CF1B-415D-A7BF-D2C076795C02}" srcOrd="0" destOrd="0" presId="urn:microsoft.com/office/officeart/2016/7/layout/BasicLinearProcessNumbered"/>
    <dgm:cxn modelId="{1E16F1D0-A6D4-4686-8EAA-F84C30EA4DCD}" type="presOf" srcId="{49BD542E-7CC6-4F22-86A1-54BB349D7530}" destId="{33F0D93E-FBE4-49E5-AE8E-15852104CAAB}" srcOrd="0" destOrd="0" presId="urn:microsoft.com/office/officeart/2016/7/layout/BasicLinearProcessNumbered"/>
    <dgm:cxn modelId="{894EF5DB-1EA3-4984-B66E-0CC70F53C900}" srcId="{FFED4A1F-D703-4110-8DAE-46E502BFC53A}" destId="{0BDC9540-2F78-4E70-9C1A-6FEF317FAB2C}" srcOrd="1" destOrd="0" parTransId="{F11A4CED-F8D4-4193-9B7E-3C289FBBC973}" sibTransId="{E0A0E0E5-7C8B-4337-A807-880346B1F1EA}"/>
    <dgm:cxn modelId="{41BF14E7-F751-4BD4-B632-CD26462521E1}" srcId="{FFED4A1F-D703-4110-8DAE-46E502BFC53A}" destId="{49BD542E-7CC6-4F22-86A1-54BB349D7530}" srcOrd="2" destOrd="0" parTransId="{1EF22E17-5459-4D6F-981A-27B89D514A8A}" sibTransId="{C5ECAD57-F113-45CE-B247-96A7A1D2DC56}"/>
    <dgm:cxn modelId="{D6D0A408-80EC-4440-A433-845AF6F3B27A}" type="presParOf" srcId="{05E461ED-4562-4C72-9816-65868537ED71}" destId="{7C548A3D-0301-4B30-9480-BBA6F3ADF808}" srcOrd="0" destOrd="0" presId="urn:microsoft.com/office/officeart/2016/7/layout/BasicLinearProcessNumbered"/>
    <dgm:cxn modelId="{D5EDABFF-4FDC-423D-BF1D-A0E1199C6C65}" type="presParOf" srcId="{7C548A3D-0301-4B30-9480-BBA6F3ADF808}" destId="{8CEBED18-0357-4090-BC49-2F7E3EBBD32F}" srcOrd="0" destOrd="0" presId="urn:microsoft.com/office/officeart/2016/7/layout/BasicLinearProcessNumbered"/>
    <dgm:cxn modelId="{BAC1E6F7-C851-4371-B341-F2DAA14DEEDD}" type="presParOf" srcId="{7C548A3D-0301-4B30-9480-BBA6F3ADF808}" destId="{064E18C4-AE3B-4267-9F24-49086CF72577}" srcOrd="1" destOrd="0" presId="urn:microsoft.com/office/officeart/2016/7/layout/BasicLinearProcessNumbered"/>
    <dgm:cxn modelId="{AC9F3B57-669C-41C0-9384-1D31016F1548}" type="presParOf" srcId="{7C548A3D-0301-4B30-9480-BBA6F3ADF808}" destId="{7ACA6DE3-CE2E-43F2-A41D-D3E95CB955CF}" srcOrd="2" destOrd="0" presId="urn:microsoft.com/office/officeart/2016/7/layout/BasicLinearProcessNumbered"/>
    <dgm:cxn modelId="{1BCABDCB-5C4B-4F58-81C7-C7F786C54BBF}" type="presParOf" srcId="{7C548A3D-0301-4B30-9480-BBA6F3ADF808}" destId="{65E7A144-828B-42E0-9F4F-35AA9B24E6CD}" srcOrd="3" destOrd="0" presId="urn:microsoft.com/office/officeart/2016/7/layout/BasicLinearProcessNumbered"/>
    <dgm:cxn modelId="{5C0AB98B-3861-4EC9-83DC-7C68B768ADB7}" type="presParOf" srcId="{05E461ED-4562-4C72-9816-65868537ED71}" destId="{263BE97F-9254-4560-BC07-B00DC34E5BF1}" srcOrd="1" destOrd="0" presId="urn:microsoft.com/office/officeart/2016/7/layout/BasicLinearProcessNumbered"/>
    <dgm:cxn modelId="{FCA7DC78-4522-42C5-ADC7-257D288EAB93}" type="presParOf" srcId="{05E461ED-4562-4C72-9816-65868537ED71}" destId="{789DBD06-54C6-40DA-A02E-C1D552E8374A}" srcOrd="2" destOrd="0" presId="urn:microsoft.com/office/officeart/2016/7/layout/BasicLinearProcessNumbered"/>
    <dgm:cxn modelId="{DF18F0D0-B126-435C-B688-8B6E0E356B07}" type="presParOf" srcId="{789DBD06-54C6-40DA-A02E-C1D552E8374A}" destId="{ACF1D7AD-7E22-4A93-8C58-E92B21654CA2}" srcOrd="0" destOrd="0" presId="urn:microsoft.com/office/officeart/2016/7/layout/BasicLinearProcessNumbered"/>
    <dgm:cxn modelId="{2841F2A5-5C48-452E-BF27-E3A476A1493A}" type="presParOf" srcId="{789DBD06-54C6-40DA-A02E-C1D552E8374A}" destId="{47D8C9F7-CF1B-415D-A7BF-D2C076795C02}" srcOrd="1" destOrd="0" presId="urn:microsoft.com/office/officeart/2016/7/layout/BasicLinearProcessNumbered"/>
    <dgm:cxn modelId="{B10CAFFC-9411-4A1B-8602-C8DE8CCE1953}" type="presParOf" srcId="{789DBD06-54C6-40DA-A02E-C1D552E8374A}" destId="{53DDFCC1-61EE-4584-8571-C8B88C35CC16}" srcOrd="2" destOrd="0" presId="urn:microsoft.com/office/officeart/2016/7/layout/BasicLinearProcessNumbered"/>
    <dgm:cxn modelId="{55F71A66-29C0-49A1-91A4-1E8A02778585}" type="presParOf" srcId="{789DBD06-54C6-40DA-A02E-C1D552E8374A}" destId="{40A401A5-8ECF-4AF5-8186-4446D194B895}" srcOrd="3" destOrd="0" presId="urn:microsoft.com/office/officeart/2016/7/layout/BasicLinearProcessNumbered"/>
    <dgm:cxn modelId="{00F5F95A-5AFD-494F-A044-E19B62425DF2}" type="presParOf" srcId="{05E461ED-4562-4C72-9816-65868537ED71}" destId="{D8862CC5-35F6-4682-9E9D-EDAC68E846C8}" srcOrd="3" destOrd="0" presId="urn:microsoft.com/office/officeart/2016/7/layout/BasicLinearProcessNumbered"/>
    <dgm:cxn modelId="{89FDD55A-7227-45BD-9234-68902ED5D005}" type="presParOf" srcId="{05E461ED-4562-4C72-9816-65868537ED71}" destId="{F9EF14EC-8DCA-4C31-8C41-D3668D5C6D01}" srcOrd="4" destOrd="0" presId="urn:microsoft.com/office/officeart/2016/7/layout/BasicLinearProcessNumbered"/>
    <dgm:cxn modelId="{9E0A347F-9192-4E1C-A7ED-9BE495535D85}" type="presParOf" srcId="{F9EF14EC-8DCA-4C31-8C41-D3668D5C6D01}" destId="{33F0D93E-FBE4-49E5-AE8E-15852104CAAB}" srcOrd="0" destOrd="0" presId="urn:microsoft.com/office/officeart/2016/7/layout/BasicLinearProcessNumbered"/>
    <dgm:cxn modelId="{D36D6E26-1D83-41F5-AB00-C7A3BD78249B}" type="presParOf" srcId="{F9EF14EC-8DCA-4C31-8C41-D3668D5C6D01}" destId="{08566DB1-12D9-4B9F-94DD-C473A861B5F3}" srcOrd="1" destOrd="0" presId="urn:microsoft.com/office/officeart/2016/7/layout/BasicLinearProcessNumbered"/>
    <dgm:cxn modelId="{0F5FF3AC-E689-4195-A268-643D13136449}" type="presParOf" srcId="{F9EF14EC-8DCA-4C31-8C41-D3668D5C6D01}" destId="{30E1660C-52A4-4A73-A4A0-28160F70E3E8}" srcOrd="2" destOrd="0" presId="urn:microsoft.com/office/officeart/2016/7/layout/BasicLinearProcessNumbered"/>
    <dgm:cxn modelId="{DBCF24DD-6620-47A1-815C-7B4CC13DE937}" type="presParOf" srcId="{F9EF14EC-8DCA-4C31-8C41-D3668D5C6D01}" destId="{6E666D12-0D91-49F9-9501-932BEA1A1368}"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5F0EC78-D9A5-4489-BCDD-CF8C24A9B9F4}" type="doc">
      <dgm:prSet loTypeId="urn:microsoft.com/office/officeart/2005/8/layout/hList3" loCatId="list" qsTypeId="urn:microsoft.com/office/officeart/2005/8/quickstyle/simple1" qsCatId="simple" csTypeId="urn:microsoft.com/office/officeart/2005/8/colors/colorful5" csCatId="colorful" phldr="1"/>
      <dgm:spPr/>
      <dgm:t>
        <a:bodyPr/>
        <a:lstStyle/>
        <a:p>
          <a:endParaRPr lang="en-AU"/>
        </a:p>
      </dgm:t>
    </dgm:pt>
    <dgm:pt modelId="{783F2C08-E397-489C-A4F3-5359E0A5B754}">
      <dgm:prSet phldrT="[Text]"/>
      <dgm:spPr/>
      <dgm:t>
        <a:bodyPr/>
        <a:lstStyle/>
        <a:p>
          <a:r>
            <a:rPr lang="en-US" b="1" dirty="0">
              <a:ea typeface="+mj-lt"/>
              <a:cs typeface="+mj-lt"/>
            </a:rPr>
            <a:t>ELECTIVE UNITS OF COMPETENCY</a:t>
          </a:r>
          <a:endParaRPr lang="en-AU" dirty="0"/>
        </a:p>
      </dgm:t>
    </dgm:pt>
    <dgm:pt modelId="{19F3A499-B8FC-47E1-BEE0-D9BAACA7D057}" type="parTrans" cxnId="{A638E38D-68A9-4053-BCD7-D73B3CA8383A}">
      <dgm:prSet/>
      <dgm:spPr/>
      <dgm:t>
        <a:bodyPr/>
        <a:lstStyle/>
        <a:p>
          <a:endParaRPr lang="en-AU"/>
        </a:p>
      </dgm:t>
    </dgm:pt>
    <dgm:pt modelId="{548A3C4D-5685-4D6B-BB8F-7481FE0653BD}" type="sibTrans" cxnId="{A638E38D-68A9-4053-BCD7-D73B3CA8383A}">
      <dgm:prSet/>
      <dgm:spPr/>
      <dgm:t>
        <a:bodyPr/>
        <a:lstStyle/>
        <a:p>
          <a:endParaRPr lang="en-AU"/>
        </a:p>
      </dgm:t>
    </dgm:pt>
    <dgm:pt modelId="{3EF18A57-6174-4BC5-BB2F-28A7738B4AFD}">
      <dgm:prSet phldrT="[Text]"/>
      <dgm:spPr/>
      <dgm:t>
        <a:bodyPr/>
        <a:lstStyle/>
        <a:p>
          <a:r>
            <a:rPr lang="en-AU" dirty="0"/>
            <a:t>Use food preparation equipment</a:t>
          </a:r>
        </a:p>
      </dgm:t>
    </dgm:pt>
    <dgm:pt modelId="{DFD013AD-DA27-4C42-90A8-DCB25F88FD93}" type="parTrans" cxnId="{69C18099-1587-45FA-A524-782B15F4264A}">
      <dgm:prSet/>
      <dgm:spPr/>
      <dgm:t>
        <a:bodyPr/>
        <a:lstStyle/>
        <a:p>
          <a:endParaRPr lang="en-AU"/>
        </a:p>
      </dgm:t>
    </dgm:pt>
    <dgm:pt modelId="{3413775E-E903-417E-A7A1-06704B7D3BDB}" type="sibTrans" cxnId="{69C18099-1587-45FA-A524-782B15F4264A}">
      <dgm:prSet/>
      <dgm:spPr/>
      <dgm:t>
        <a:bodyPr/>
        <a:lstStyle/>
        <a:p>
          <a:endParaRPr lang="en-AU"/>
        </a:p>
      </dgm:t>
    </dgm:pt>
    <dgm:pt modelId="{7E857754-908A-48C4-B604-EFBC14D79047}">
      <dgm:prSet phldrT="[Text]"/>
      <dgm:spPr/>
      <dgm:t>
        <a:bodyPr/>
        <a:lstStyle/>
        <a:p>
          <a:endParaRPr lang="en-AU" dirty="0"/>
        </a:p>
        <a:p>
          <a:r>
            <a:rPr lang="en-AU" dirty="0"/>
            <a:t>Prepare dishes using basic methods of cookery</a:t>
          </a:r>
        </a:p>
      </dgm:t>
    </dgm:pt>
    <dgm:pt modelId="{67427048-C272-408B-9CA2-140FDFBA004A}" type="parTrans" cxnId="{373EC1C2-79BC-406C-BCEE-127EF6CD61CF}">
      <dgm:prSet/>
      <dgm:spPr/>
      <dgm:t>
        <a:bodyPr/>
        <a:lstStyle/>
        <a:p>
          <a:endParaRPr lang="en-AU"/>
        </a:p>
      </dgm:t>
    </dgm:pt>
    <dgm:pt modelId="{14D03440-2E1E-4A6D-A4D1-12C3511CF959}" type="sibTrans" cxnId="{373EC1C2-79BC-406C-BCEE-127EF6CD61CF}">
      <dgm:prSet/>
      <dgm:spPr/>
      <dgm:t>
        <a:bodyPr/>
        <a:lstStyle/>
        <a:p>
          <a:endParaRPr lang="en-AU"/>
        </a:p>
      </dgm:t>
    </dgm:pt>
    <dgm:pt modelId="{FED1DE29-2E45-4573-848D-D8E2A870C4FC}">
      <dgm:prSet phldrT="[Text]"/>
      <dgm:spPr/>
      <dgm:t>
        <a:bodyPr/>
        <a:lstStyle/>
        <a:p>
          <a:r>
            <a:rPr lang="en-AU" dirty="0"/>
            <a:t>Clean kitchen premises and equipment</a:t>
          </a:r>
        </a:p>
      </dgm:t>
    </dgm:pt>
    <dgm:pt modelId="{1C814943-EACD-45D4-826E-88FBE4319A18}" type="parTrans" cxnId="{531C5002-8B1E-4316-8CFC-E97F5456FB26}">
      <dgm:prSet/>
      <dgm:spPr/>
      <dgm:t>
        <a:bodyPr/>
        <a:lstStyle/>
        <a:p>
          <a:endParaRPr lang="en-AU"/>
        </a:p>
      </dgm:t>
    </dgm:pt>
    <dgm:pt modelId="{02139D1D-E2F8-445F-BC32-5065B0CF23C6}" type="sibTrans" cxnId="{531C5002-8B1E-4316-8CFC-E97F5456FB26}">
      <dgm:prSet/>
      <dgm:spPr/>
      <dgm:t>
        <a:bodyPr/>
        <a:lstStyle/>
        <a:p>
          <a:endParaRPr lang="en-AU"/>
        </a:p>
      </dgm:t>
    </dgm:pt>
    <dgm:pt modelId="{DE9D727E-053B-4C54-8C5E-68A0DA511F36}">
      <dgm:prSet phldrT="[Text]"/>
      <dgm:spPr/>
      <dgm:t>
        <a:bodyPr/>
        <a:lstStyle/>
        <a:p>
          <a:r>
            <a:rPr lang="en-AU" dirty="0"/>
            <a:t>Participate in safe food handling practices</a:t>
          </a:r>
        </a:p>
      </dgm:t>
    </dgm:pt>
    <dgm:pt modelId="{7169ECD3-399F-4C84-9D18-37E762917C4C}" type="parTrans" cxnId="{C69EF05F-A399-4D86-B7CE-4E9FD7ACBB85}">
      <dgm:prSet/>
      <dgm:spPr/>
      <dgm:t>
        <a:bodyPr/>
        <a:lstStyle/>
        <a:p>
          <a:endParaRPr lang="en-AU"/>
        </a:p>
      </dgm:t>
    </dgm:pt>
    <dgm:pt modelId="{90844945-FA98-476E-B756-D287DA796829}" type="sibTrans" cxnId="{C69EF05F-A399-4D86-B7CE-4E9FD7ACBB85}">
      <dgm:prSet/>
      <dgm:spPr/>
      <dgm:t>
        <a:bodyPr/>
        <a:lstStyle/>
        <a:p>
          <a:endParaRPr lang="en-AU"/>
        </a:p>
      </dgm:t>
    </dgm:pt>
    <dgm:pt modelId="{4BB73861-A04C-49D4-825F-02CE2D48233A}" type="pres">
      <dgm:prSet presAssocID="{65F0EC78-D9A5-4489-BCDD-CF8C24A9B9F4}" presName="composite" presStyleCnt="0">
        <dgm:presLayoutVars>
          <dgm:chMax val="1"/>
          <dgm:dir/>
          <dgm:resizeHandles val="exact"/>
        </dgm:presLayoutVars>
      </dgm:prSet>
      <dgm:spPr/>
    </dgm:pt>
    <dgm:pt modelId="{C067F95E-C2C0-4632-8B88-F31ED2D47E69}" type="pres">
      <dgm:prSet presAssocID="{783F2C08-E397-489C-A4F3-5359E0A5B754}" presName="roof" presStyleLbl="dkBgShp" presStyleIdx="0" presStyleCnt="2"/>
      <dgm:spPr/>
    </dgm:pt>
    <dgm:pt modelId="{48D6D9A4-77E2-4658-A4CA-19899FB987A2}" type="pres">
      <dgm:prSet presAssocID="{783F2C08-E397-489C-A4F3-5359E0A5B754}" presName="pillars" presStyleCnt="0"/>
      <dgm:spPr/>
    </dgm:pt>
    <dgm:pt modelId="{4D4DC0FE-CCB8-464B-B3BD-5ECDB3C03529}" type="pres">
      <dgm:prSet presAssocID="{783F2C08-E397-489C-A4F3-5359E0A5B754}" presName="pillar1" presStyleLbl="node1" presStyleIdx="0" presStyleCnt="4">
        <dgm:presLayoutVars>
          <dgm:bulletEnabled val="1"/>
        </dgm:presLayoutVars>
      </dgm:prSet>
      <dgm:spPr/>
    </dgm:pt>
    <dgm:pt modelId="{06134E19-F1CF-460D-AE61-46A6EC78F93C}" type="pres">
      <dgm:prSet presAssocID="{7E857754-908A-48C4-B604-EFBC14D79047}" presName="pillarX" presStyleLbl="node1" presStyleIdx="1" presStyleCnt="4">
        <dgm:presLayoutVars>
          <dgm:bulletEnabled val="1"/>
        </dgm:presLayoutVars>
      </dgm:prSet>
      <dgm:spPr/>
    </dgm:pt>
    <dgm:pt modelId="{D21C00BF-0BF1-46E1-BAE6-FA26FE63A90A}" type="pres">
      <dgm:prSet presAssocID="{FED1DE29-2E45-4573-848D-D8E2A870C4FC}" presName="pillarX" presStyleLbl="node1" presStyleIdx="2" presStyleCnt="4">
        <dgm:presLayoutVars>
          <dgm:bulletEnabled val="1"/>
        </dgm:presLayoutVars>
      </dgm:prSet>
      <dgm:spPr/>
    </dgm:pt>
    <dgm:pt modelId="{9C6DB3DC-F1D8-4003-B918-AD255F28CB73}" type="pres">
      <dgm:prSet presAssocID="{DE9D727E-053B-4C54-8C5E-68A0DA511F36}" presName="pillarX" presStyleLbl="node1" presStyleIdx="3" presStyleCnt="4">
        <dgm:presLayoutVars>
          <dgm:bulletEnabled val="1"/>
        </dgm:presLayoutVars>
      </dgm:prSet>
      <dgm:spPr/>
    </dgm:pt>
    <dgm:pt modelId="{6C7FE925-E239-4F9A-9A5A-F6A054D1481F}" type="pres">
      <dgm:prSet presAssocID="{783F2C08-E397-489C-A4F3-5359E0A5B754}" presName="base" presStyleLbl="dkBgShp" presStyleIdx="1" presStyleCnt="2"/>
      <dgm:spPr/>
    </dgm:pt>
  </dgm:ptLst>
  <dgm:cxnLst>
    <dgm:cxn modelId="{531C5002-8B1E-4316-8CFC-E97F5456FB26}" srcId="{783F2C08-E397-489C-A4F3-5359E0A5B754}" destId="{FED1DE29-2E45-4573-848D-D8E2A870C4FC}" srcOrd="2" destOrd="0" parTransId="{1C814943-EACD-45D4-826E-88FBE4319A18}" sibTransId="{02139D1D-E2F8-445F-BC32-5065B0CF23C6}"/>
    <dgm:cxn modelId="{52640D21-8C18-4B71-8570-EA734C27DD9D}" type="presOf" srcId="{65F0EC78-D9A5-4489-BCDD-CF8C24A9B9F4}" destId="{4BB73861-A04C-49D4-825F-02CE2D48233A}" srcOrd="0" destOrd="0" presId="urn:microsoft.com/office/officeart/2005/8/layout/hList3"/>
    <dgm:cxn modelId="{C69EF05F-A399-4D86-B7CE-4E9FD7ACBB85}" srcId="{783F2C08-E397-489C-A4F3-5359E0A5B754}" destId="{DE9D727E-053B-4C54-8C5E-68A0DA511F36}" srcOrd="3" destOrd="0" parTransId="{7169ECD3-399F-4C84-9D18-37E762917C4C}" sibTransId="{90844945-FA98-476E-B756-D287DA796829}"/>
    <dgm:cxn modelId="{B3E3AE8D-F1A4-4FA9-809A-8576DF90E9D5}" type="presOf" srcId="{783F2C08-E397-489C-A4F3-5359E0A5B754}" destId="{C067F95E-C2C0-4632-8B88-F31ED2D47E69}" srcOrd="0" destOrd="0" presId="urn:microsoft.com/office/officeart/2005/8/layout/hList3"/>
    <dgm:cxn modelId="{A638E38D-68A9-4053-BCD7-D73B3CA8383A}" srcId="{65F0EC78-D9A5-4489-BCDD-CF8C24A9B9F4}" destId="{783F2C08-E397-489C-A4F3-5359E0A5B754}" srcOrd="0" destOrd="0" parTransId="{19F3A499-B8FC-47E1-BEE0-D9BAACA7D057}" sibTransId="{548A3C4D-5685-4D6B-BB8F-7481FE0653BD}"/>
    <dgm:cxn modelId="{69C18099-1587-45FA-A524-782B15F4264A}" srcId="{783F2C08-E397-489C-A4F3-5359E0A5B754}" destId="{3EF18A57-6174-4BC5-BB2F-28A7738B4AFD}" srcOrd="0" destOrd="0" parTransId="{DFD013AD-DA27-4C42-90A8-DCB25F88FD93}" sibTransId="{3413775E-E903-417E-A7A1-06704B7D3BDB}"/>
    <dgm:cxn modelId="{892DFFB5-B8BF-4895-A515-CA7FFFE932B9}" type="presOf" srcId="{7E857754-908A-48C4-B604-EFBC14D79047}" destId="{06134E19-F1CF-460D-AE61-46A6EC78F93C}" srcOrd="0" destOrd="0" presId="urn:microsoft.com/office/officeart/2005/8/layout/hList3"/>
    <dgm:cxn modelId="{373EC1C2-79BC-406C-BCEE-127EF6CD61CF}" srcId="{783F2C08-E397-489C-A4F3-5359E0A5B754}" destId="{7E857754-908A-48C4-B604-EFBC14D79047}" srcOrd="1" destOrd="0" parTransId="{67427048-C272-408B-9CA2-140FDFBA004A}" sibTransId="{14D03440-2E1E-4A6D-A4D1-12C3511CF959}"/>
    <dgm:cxn modelId="{15E4BCCC-8AE5-470B-A9C4-7CDDA798F554}" type="presOf" srcId="{FED1DE29-2E45-4573-848D-D8E2A870C4FC}" destId="{D21C00BF-0BF1-46E1-BAE6-FA26FE63A90A}" srcOrd="0" destOrd="0" presId="urn:microsoft.com/office/officeart/2005/8/layout/hList3"/>
    <dgm:cxn modelId="{E9F39CDF-FEE6-480F-B289-6D9D39129EC9}" type="presOf" srcId="{3EF18A57-6174-4BC5-BB2F-28A7738B4AFD}" destId="{4D4DC0FE-CCB8-464B-B3BD-5ECDB3C03529}" srcOrd="0" destOrd="0" presId="urn:microsoft.com/office/officeart/2005/8/layout/hList3"/>
    <dgm:cxn modelId="{82A6A2FB-F879-4434-82CE-FD87B4738DAC}" type="presOf" srcId="{DE9D727E-053B-4C54-8C5E-68A0DA511F36}" destId="{9C6DB3DC-F1D8-4003-B918-AD255F28CB73}" srcOrd="0" destOrd="0" presId="urn:microsoft.com/office/officeart/2005/8/layout/hList3"/>
    <dgm:cxn modelId="{72262BFE-0A44-46E6-87E0-088A7F4CC03B}" type="presParOf" srcId="{4BB73861-A04C-49D4-825F-02CE2D48233A}" destId="{C067F95E-C2C0-4632-8B88-F31ED2D47E69}" srcOrd="0" destOrd="0" presId="urn:microsoft.com/office/officeart/2005/8/layout/hList3"/>
    <dgm:cxn modelId="{963C4C45-F4DA-48B4-9BC3-DE59BCF04656}" type="presParOf" srcId="{4BB73861-A04C-49D4-825F-02CE2D48233A}" destId="{48D6D9A4-77E2-4658-A4CA-19899FB987A2}" srcOrd="1" destOrd="0" presId="urn:microsoft.com/office/officeart/2005/8/layout/hList3"/>
    <dgm:cxn modelId="{EB8445FC-810F-4D1B-94DB-6B258A807D64}" type="presParOf" srcId="{48D6D9A4-77E2-4658-A4CA-19899FB987A2}" destId="{4D4DC0FE-CCB8-464B-B3BD-5ECDB3C03529}" srcOrd="0" destOrd="0" presId="urn:microsoft.com/office/officeart/2005/8/layout/hList3"/>
    <dgm:cxn modelId="{07B9D3C7-33CF-4D8B-8EEE-D13F4A440977}" type="presParOf" srcId="{48D6D9A4-77E2-4658-A4CA-19899FB987A2}" destId="{06134E19-F1CF-460D-AE61-46A6EC78F93C}" srcOrd="1" destOrd="0" presId="urn:microsoft.com/office/officeart/2005/8/layout/hList3"/>
    <dgm:cxn modelId="{F34B321C-2DB3-443B-9C25-E16E7A3EE504}" type="presParOf" srcId="{48D6D9A4-77E2-4658-A4CA-19899FB987A2}" destId="{D21C00BF-0BF1-46E1-BAE6-FA26FE63A90A}" srcOrd="2" destOrd="0" presId="urn:microsoft.com/office/officeart/2005/8/layout/hList3"/>
    <dgm:cxn modelId="{AAE7D857-EA6C-4C18-B2BB-C62AF7FBF672}" type="presParOf" srcId="{48D6D9A4-77E2-4658-A4CA-19899FB987A2}" destId="{9C6DB3DC-F1D8-4003-B918-AD255F28CB73}" srcOrd="3" destOrd="0" presId="urn:microsoft.com/office/officeart/2005/8/layout/hList3"/>
    <dgm:cxn modelId="{3985B263-CE41-4C90-A9CE-79246F94B505}" type="presParOf" srcId="{4BB73861-A04C-49D4-825F-02CE2D48233A}" destId="{6C7FE925-E239-4F9A-9A5A-F6A054D1481F}"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FED4A1F-D703-4110-8DAE-46E502BFC53A}" type="doc">
      <dgm:prSet loTypeId="urn:microsoft.com/office/officeart/2018/5/layout/IconCircleLabelList" loCatId="icon" qsTypeId="urn:microsoft.com/office/officeart/2005/8/quickstyle/simple1" qsCatId="simple" csTypeId="urn:microsoft.com/office/officeart/2018/5/colors/Iconchunking_coloredtext_colorful5" csCatId="colorful" phldr="1"/>
      <dgm:spPr/>
      <dgm:t>
        <a:bodyPr/>
        <a:lstStyle/>
        <a:p>
          <a:endParaRPr lang="en-US"/>
        </a:p>
      </dgm:t>
    </dgm:pt>
    <dgm:pt modelId="{31A525EF-171B-4454-8038-D0EA3E8DFBD8}">
      <dgm:prSet/>
      <dgm:spPr/>
      <dgm:t>
        <a:bodyPr/>
        <a:lstStyle/>
        <a:p>
          <a:pPr>
            <a:lnSpc>
              <a:spcPct val="100000"/>
            </a:lnSpc>
            <a:defRPr cap="all"/>
          </a:pPr>
          <a:r>
            <a:rPr lang="en-US">
              <a:latin typeface="Calibri Light" panose="020F0302020204030204"/>
            </a:rPr>
            <a:t>Interact with customers</a:t>
          </a:r>
          <a:endParaRPr lang="en-US"/>
        </a:p>
      </dgm:t>
    </dgm:pt>
    <dgm:pt modelId="{884C711D-8CF1-481C-B2DD-DAAD0D209826}" type="parTrans" cxnId="{5816F381-2854-4CD7-9DEA-71AB37A6070A}">
      <dgm:prSet/>
      <dgm:spPr/>
      <dgm:t>
        <a:bodyPr/>
        <a:lstStyle/>
        <a:p>
          <a:endParaRPr lang="en-US"/>
        </a:p>
      </dgm:t>
    </dgm:pt>
    <dgm:pt modelId="{78D1E61D-1D2A-46FC-9193-B13E3A2CC0D9}" type="sibTrans" cxnId="{5816F381-2854-4CD7-9DEA-71AB37A6070A}">
      <dgm:prSet phldrT="1" phldr="0"/>
      <dgm:spPr/>
      <dgm:t>
        <a:bodyPr/>
        <a:lstStyle/>
        <a:p>
          <a:endParaRPr lang="en-US"/>
        </a:p>
      </dgm:t>
    </dgm:pt>
    <dgm:pt modelId="{CBD7BF7F-9220-4DB4-9451-E3F66F6A5CF8}">
      <dgm:prSet phldr="0"/>
      <dgm:spPr/>
      <dgm:t>
        <a:bodyPr/>
        <a:lstStyle/>
        <a:p>
          <a:pPr>
            <a:lnSpc>
              <a:spcPct val="100000"/>
            </a:lnSpc>
            <a:defRPr cap="all"/>
          </a:pPr>
          <a:r>
            <a:rPr lang="en-US">
              <a:latin typeface="Calibri Light" panose="020F0302020204030204"/>
            </a:rPr>
            <a:t>Show social and Cultural sensitivity</a:t>
          </a:r>
        </a:p>
      </dgm:t>
    </dgm:pt>
    <dgm:pt modelId="{124CBE3A-BF1E-48B2-9F30-9EBEC7F80FEA}" type="parTrans" cxnId="{A4534F37-3CAA-41AD-A09A-A9DC8B03509D}">
      <dgm:prSet/>
      <dgm:spPr/>
    </dgm:pt>
    <dgm:pt modelId="{6A3763CF-480A-4550-B708-E1506B90BCC5}" type="sibTrans" cxnId="{A4534F37-3CAA-41AD-A09A-A9DC8B03509D}">
      <dgm:prSet phldrT="2" phldr="0"/>
      <dgm:spPr/>
      <dgm:t>
        <a:bodyPr/>
        <a:lstStyle/>
        <a:p>
          <a:endParaRPr lang="en-US"/>
        </a:p>
      </dgm:t>
    </dgm:pt>
    <dgm:pt modelId="{39C0B4BB-B913-46BC-88E0-499602000B82}">
      <dgm:prSet phldr="0"/>
      <dgm:spPr/>
      <dgm:t>
        <a:bodyPr/>
        <a:lstStyle/>
        <a:p>
          <a:pPr>
            <a:lnSpc>
              <a:spcPct val="100000"/>
            </a:lnSpc>
            <a:defRPr cap="all"/>
          </a:pPr>
          <a:r>
            <a:rPr lang="en-US">
              <a:latin typeface="Calibri Light" panose="020F0302020204030204"/>
            </a:rPr>
            <a:t>Use hospitality skills effectively</a:t>
          </a:r>
        </a:p>
      </dgm:t>
    </dgm:pt>
    <dgm:pt modelId="{E956787F-925C-4846-B490-C04A28AD9808}" type="parTrans" cxnId="{AC06F72D-3BDA-4E2B-B3C8-06402F96B61E}">
      <dgm:prSet/>
      <dgm:spPr/>
    </dgm:pt>
    <dgm:pt modelId="{8592B96E-E8C0-4F5F-9221-625D1AEC08CD}" type="sibTrans" cxnId="{AC06F72D-3BDA-4E2B-B3C8-06402F96B61E}">
      <dgm:prSet phldrT="3" phldr="0"/>
      <dgm:spPr/>
      <dgm:t>
        <a:bodyPr/>
        <a:lstStyle/>
        <a:p>
          <a:endParaRPr lang="en-US"/>
        </a:p>
      </dgm:t>
    </dgm:pt>
    <dgm:pt modelId="{AF266265-24FC-4342-A4E0-447A010CCB97}" type="pres">
      <dgm:prSet presAssocID="{FFED4A1F-D703-4110-8DAE-46E502BFC53A}" presName="root" presStyleCnt="0">
        <dgm:presLayoutVars>
          <dgm:dir/>
          <dgm:resizeHandles val="exact"/>
        </dgm:presLayoutVars>
      </dgm:prSet>
      <dgm:spPr/>
    </dgm:pt>
    <dgm:pt modelId="{B9679D00-BC29-428A-92A0-072B7E1B96CC}" type="pres">
      <dgm:prSet presAssocID="{31A525EF-171B-4454-8038-D0EA3E8DFBD8}" presName="compNode" presStyleCnt="0"/>
      <dgm:spPr/>
    </dgm:pt>
    <dgm:pt modelId="{71E847A7-2215-4FFA-A3B7-953F8954D14D}" type="pres">
      <dgm:prSet presAssocID="{31A525EF-171B-4454-8038-D0EA3E8DFBD8}" presName="iconBgRect" presStyleLbl="bgShp" presStyleIdx="0" presStyleCnt="3"/>
      <dgm:spPr/>
    </dgm:pt>
    <dgm:pt modelId="{9951A679-4832-4DC3-A74D-E737DEC4441F}" type="pres">
      <dgm:prSet presAssocID="{31A525EF-171B-4454-8038-D0EA3E8DFBD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20875022-A1F5-4F39-B786-5CDA07E53FA0}" type="pres">
      <dgm:prSet presAssocID="{31A525EF-171B-4454-8038-D0EA3E8DFBD8}" presName="spaceRect" presStyleCnt="0"/>
      <dgm:spPr/>
    </dgm:pt>
    <dgm:pt modelId="{5FF0BF38-CAFE-47CA-B176-98125AE301E2}" type="pres">
      <dgm:prSet presAssocID="{31A525EF-171B-4454-8038-D0EA3E8DFBD8}" presName="textRect" presStyleLbl="revTx" presStyleIdx="0" presStyleCnt="3">
        <dgm:presLayoutVars>
          <dgm:chMax val="1"/>
          <dgm:chPref val="1"/>
        </dgm:presLayoutVars>
      </dgm:prSet>
      <dgm:spPr/>
    </dgm:pt>
    <dgm:pt modelId="{BEF4EF91-6A9E-4FF8-8695-81AF7D008F06}" type="pres">
      <dgm:prSet presAssocID="{78D1E61D-1D2A-46FC-9193-B13E3A2CC0D9}" presName="sibTrans" presStyleCnt="0"/>
      <dgm:spPr/>
    </dgm:pt>
    <dgm:pt modelId="{AFB6060A-8785-4A43-80CE-65BE7B35D424}" type="pres">
      <dgm:prSet presAssocID="{CBD7BF7F-9220-4DB4-9451-E3F66F6A5CF8}" presName="compNode" presStyleCnt="0"/>
      <dgm:spPr/>
    </dgm:pt>
    <dgm:pt modelId="{476663BE-9137-4870-A9D1-78564AB45AF2}" type="pres">
      <dgm:prSet presAssocID="{CBD7BF7F-9220-4DB4-9451-E3F66F6A5CF8}" presName="iconBgRect" presStyleLbl="bgShp" presStyleIdx="1" presStyleCnt="3"/>
      <dgm:spPr/>
    </dgm:pt>
    <dgm:pt modelId="{98B34FDC-8638-4EA2-B558-3050EC7010B5}" type="pres">
      <dgm:prSet presAssocID="{CBD7BF7F-9220-4DB4-9451-E3F66F6A5CF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18DFDC74-1BEB-4E25-855F-D02D1B4B3B41}" type="pres">
      <dgm:prSet presAssocID="{CBD7BF7F-9220-4DB4-9451-E3F66F6A5CF8}" presName="spaceRect" presStyleCnt="0"/>
      <dgm:spPr/>
    </dgm:pt>
    <dgm:pt modelId="{F8E64E60-A4C6-4FA0-826D-3C6482FC9050}" type="pres">
      <dgm:prSet presAssocID="{CBD7BF7F-9220-4DB4-9451-E3F66F6A5CF8}" presName="textRect" presStyleLbl="revTx" presStyleIdx="1" presStyleCnt="3">
        <dgm:presLayoutVars>
          <dgm:chMax val="1"/>
          <dgm:chPref val="1"/>
        </dgm:presLayoutVars>
      </dgm:prSet>
      <dgm:spPr/>
    </dgm:pt>
    <dgm:pt modelId="{469601CD-12D6-4E1E-B16A-71F471E292E4}" type="pres">
      <dgm:prSet presAssocID="{6A3763CF-480A-4550-B708-E1506B90BCC5}" presName="sibTrans" presStyleCnt="0"/>
      <dgm:spPr/>
    </dgm:pt>
    <dgm:pt modelId="{D1991C1B-1C06-47A8-8DD6-0FC83A0F9CC1}" type="pres">
      <dgm:prSet presAssocID="{39C0B4BB-B913-46BC-88E0-499602000B82}" presName="compNode" presStyleCnt="0"/>
      <dgm:spPr/>
    </dgm:pt>
    <dgm:pt modelId="{BFECF27D-330D-4275-8C04-AD0A27303287}" type="pres">
      <dgm:prSet presAssocID="{39C0B4BB-B913-46BC-88E0-499602000B82}" presName="iconBgRect" presStyleLbl="bgShp" presStyleIdx="2" presStyleCnt="3"/>
      <dgm:spPr/>
    </dgm:pt>
    <dgm:pt modelId="{E339F086-575C-49D6-99DF-D8A9158C3DC8}" type="pres">
      <dgm:prSet presAssocID="{39C0B4BB-B913-46BC-88E0-499602000B8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ork and knife"/>
        </a:ext>
      </dgm:extLst>
    </dgm:pt>
    <dgm:pt modelId="{655121C8-75D1-4C90-BB31-7FF74A167C04}" type="pres">
      <dgm:prSet presAssocID="{39C0B4BB-B913-46BC-88E0-499602000B82}" presName="spaceRect" presStyleCnt="0"/>
      <dgm:spPr/>
    </dgm:pt>
    <dgm:pt modelId="{3DF42F3D-087C-4938-A469-36A72BB01F88}" type="pres">
      <dgm:prSet presAssocID="{39C0B4BB-B913-46BC-88E0-499602000B82}" presName="textRect" presStyleLbl="revTx" presStyleIdx="2" presStyleCnt="3">
        <dgm:presLayoutVars>
          <dgm:chMax val="1"/>
          <dgm:chPref val="1"/>
        </dgm:presLayoutVars>
      </dgm:prSet>
      <dgm:spPr/>
    </dgm:pt>
  </dgm:ptLst>
  <dgm:cxnLst>
    <dgm:cxn modelId="{1A956417-9E50-4904-9626-D7583105CF5D}" type="presOf" srcId="{39C0B4BB-B913-46BC-88E0-499602000B82}" destId="{3DF42F3D-087C-4938-A469-36A72BB01F88}" srcOrd="0" destOrd="0" presId="urn:microsoft.com/office/officeart/2018/5/layout/IconCircleLabelList"/>
    <dgm:cxn modelId="{AC06F72D-3BDA-4E2B-B3C8-06402F96B61E}" srcId="{FFED4A1F-D703-4110-8DAE-46E502BFC53A}" destId="{39C0B4BB-B913-46BC-88E0-499602000B82}" srcOrd="2" destOrd="0" parTransId="{E956787F-925C-4846-B490-C04A28AD9808}" sibTransId="{8592B96E-E8C0-4F5F-9221-625D1AEC08CD}"/>
    <dgm:cxn modelId="{A4534F37-3CAA-41AD-A09A-A9DC8B03509D}" srcId="{FFED4A1F-D703-4110-8DAE-46E502BFC53A}" destId="{CBD7BF7F-9220-4DB4-9451-E3F66F6A5CF8}" srcOrd="1" destOrd="0" parTransId="{124CBE3A-BF1E-48B2-9F30-9EBEC7F80FEA}" sibTransId="{6A3763CF-480A-4550-B708-E1506B90BCC5}"/>
    <dgm:cxn modelId="{8BCFBA43-C8E0-4032-8400-A1FD89048F82}" type="presOf" srcId="{31A525EF-171B-4454-8038-D0EA3E8DFBD8}" destId="{5FF0BF38-CAFE-47CA-B176-98125AE301E2}" srcOrd="0" destOrd="0" presId="urn:microsoft.com/office/officeart/2018/5/layout/IconCircleLabelList"/>
    <dgm:cxn modelId="{7797AC7D-2C23-4807-955A-54CAAFA82CCA}" type="presOf" srcId="{FFED4A1F-D703-4110-8DAE-46E502BFC53A}" destId="{AF266265-24FC-4342-A4E0-447A010CCB97}" srcOrd="0" destOrd="0" presId="urn:microsoft.com/office/officeart/2018/5/layout/IconCircleLabelList"/>
    <dgm:cxn modelId="{5816F381-2854-4CD7-9DEA-71AB37A6070A}" srcId="{FFED4A1F-D703-4110-8DAE-46E502BFC53A}" destId="{31A525EF-171B-4454-8038-D0EA3E8DFBD8}" srcOrd="0" destOrd="0" parTransId="{884C711D-8CF1-481C-B2DD-DAAD0D209826}" sibTransId="{78D1E61D-1D2A-46FC-9193-B13E3A2CC0D9}"/>
    <dgm:cxn modelId="{C0923196-3D3B-4AF9-AE29-92893BAD3777}" type="presOf" srcId="{CBD7BF7F-9220-4DB4-9451-E3F66F6A5CF8}" destId="{F8E64E60-A4C6-4FA0-826D-3C6482FC9050}" srcOrd="0" destOrd="0" presId="urn:microsoft.com/office/officeart/2018/5/layout/IconCircleLabelList"/>
    <dgm:cxn modelId="{E68FE7A4-0AC9-4B7A-AA27-A9D138F387C0}" type="presParOf" srcId="{AF266265-24FC-4342-A4E0-447A010CCB97}" destId="{B9679D00-BC29-428A-92A0-072B7E1B96CC}" srcOrd="0" destOrd="0" presId="urn:microsoft.com/office/officeart/2018/5/layout/IconCircleLabelList"/>
    <dgm:cxn modelId="{1581480E-966B-4AD2-8AAA-44BD10BF5B26}" type="presParOf" srcId="{B9679D00-BC29-428A-92A0-072B7E1B96CC}" destId="{71E847A7-2215-4FFA-A3B7-953F8954D14D}" srcOrd="0" destOrd="0" presId="urn:microsoft.com/office/officeart/2018/5/layout/IconCircleLabelList"/>
    <dgm:cxn modelId="{6D5FF7F0-F5A8-42BF-AEE1-FC19AF7674D5}" type="presParOf" srcId="{B9679D00-BC29-428A-92A0-072B7E1B96CC}" destId="{9951A679-4832-4DC3-A74D-E737DEC4441F}" srcOrd="1" destOrd="0" presId="urn:microsoft.com/office/officeart/2018/5/layout/IconCircleLabelList"/>
    <dgm:cxn modelId="{89FAD6B1-3885-4BA4-B743-1F0C905C4133}" type="presParOf" srcId="{B9679D00-BC29-428A-92A0-072B7E1B96CC}" destId="{20875022-A1F5-4F39-B786-5CDA07E53FA0}" srcOrd="2" destOrd="0" presId="urn:microsoft.com/office/officeart/2018/5/layout/IconCircleLabelList"/>
    <dgm:cxn modelId="{C04B83CD-670C-4E81-A9A7-FEF892E9B329}" type="presParOf" srcId="{B9679D00-BC29-428A-92A0-072B7E1B96CC}" destId="{5FF0BF38-CAFE-47CA-B176-98125AE301E2}" srcOrd="3" destOrd="0" presId="urn:microsoft.com/office/officeart/2018/5/layout/IconCircleLabelList"/>
    <dgm:cxn modelId="{B74FCE76-C869-4D8B-84D4-40F05FC2F90D}" type="presParOf" srcId="{AF266265-24FC-4342-A4E0-447A010CCB97}" destId="{BEF4EF91-6A9E-4FF8-8695-81AF7D008F06}" srcOrd="1" destOrd="0" presId="urn:microsoft.com/office/officeart/2018/5/layout/IconCircleLabelList"/>
    <dgm:cxn modelId="{E98D0908-2FC0-4327-B0C5-A813CCA38C07}" type="presParOf" srcId="{AF266265-24FC-4342-A4E0-447A010CCB97}" destId="{AFB6060A-8785-4A43-80CE-65BE7B35D424}" srcOrd="2" destOrd="0" presId="urn:microsoft.com/office/officeart/2018/5/layout/IconCircleLabelList"/>
    <dgm:cxn modelId="{D63FF442-77D9-4189-BB70-B42A0D942772}" type="presParOf" srcId="{AFB6060A-8785-4A43-80CE-65BE7B35D424}" destId="{476663BE-9137-4870-A9D1-78564AB45AF2}" srcOrd="0" destOrd="0" presId="urn:microsoft.com/office/officeart/2018/5/layout/IconCircleLabelList"/>
    <dgm:cxn modelId="{82396B1F-5958-4848-9A97-7F9A3F9634FE}" type="presParOf" srcId="{AFB6060A-8785-4A43-80CE-65BE7B35D424}" destId="{98B34FDC-8638-4EA2-B558-3050EC7010B5}" srcOrd="1" destOrd="0" presId="urn:microsoft.com/office/officeart/2018/5/layout/IconCircleLabelList"/>
    <dgm:cxn modelId="{11DEE075-C76B-479F-A705-84C388173388}" type="presParOf" srcId="{AFB6060A-8785-4A43-80CE-65BE7B35D424}" destId="{18DFDC74-1BEB-4E25-855F-D02D1B4B3B41}" srcOrd="2" destOrd="0" presId="urn:microsoft.com/office/officeart/2018/5/layout/IconCircleLabelList"/>
    <dgm:cxn modelId="{D15B303F-487F-46DA-8261-84F92C4F93EE}" type="presParOf" srcId="{AFB6060A-8785-4A43-80CE-65BE7B35D424}" destId="{F8E64E60-A4C6-4FA0-826D-3C6482FC9050}" srcOrd="3" destOrd="0" presId="urn:microsoft.com/office/officeart/2018/5/layout/IconCircleLabelList"/>
    <dgm:cxn modelId="{7BF43BBA-8F7B-4C65-A5AB-09D69E76255A}" type="presParOf" srcId="{AF266265-24FC-4342-A4E0-447A010CCB97}" destId="{469601CD-12D6-4E1E-B16A-71F471E292E4}" srcOrd="3" destOrd="0" presId="urn:microsoft.com/office/officeart/2018/5/layout/IconCircleLabelList"/>
    <dgm:cxn modelId="{93D1AB1A-C2A2-4095-BBB4-1577014B2FE7}" type="presParOf" srcId="{AF266265-24FC-4342-A4E0-447A010CCB97}" destId="{D1991C1B-1C06-47A8-8DD6-0FC83A0F9CC1}" srcOrd="4" destOrd="0" presId="urn:microsoft.com/office/officeart/2018/5/layout/IconCircleLabelList"/>
    <dgm:cxn modelId="{8E25D328-0C70-42B5-B3E9-F728C2688B5F}" type="presParOf" srcId="{D1991C1B-1C06-47A8-8DD6-0FC83A0F9CC1}" destId="{BFECF27D-330D-4275-8C04-AD0A27303287}" srcOrd="0" destOrd="0" presId="urn:microsoft.com/office/officeart/2018/5/layout/IconCircleLabelList"/>
    <dgm:cxn modelId="{5417F978-4144-46B6-8DAA-80FDCD343121}" type="presParOf" srcId="{D1991C1B-1C06-47A8-8DD6-0FC83A0F9CC1}" destId="{E339F086-575C-49D6-99DF-D8A9158C3DC8}" srcOrd="1" destOrd="0" presId="urn:microsoft.com/office/officeart/2018/5/layout/IconCircleLabelList"/>
    <dgm:cxn modelId="{EE763AE2-3555-4678-BCCA-925835CF032F}" type="presParOf" srcId="{D1991C1B-1C06-47A8-8DD6-0FC83A0F9CC1}" destId="{655121C8-75D1-4C90-BB31-7FF74A167C04}" srcOrd="2" destOrd="0" presId="urn:microsoft.com/office/officeart/2018/5/layout/IconCircleLabelList"/>
    <dgm:cxn modelId="{A63E9577-DAD5-4C29-87C2-89729FF99828}" type="presParOf" srcId="{D1991C1B-1C06-47A8-8DD6-0FC83A0F9CC1}" destId="{3DF42F3D-087C-4938-A469-36A72BB01F88}"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E5814-5E68-47E0-9655-228F7285F3C0}">
      <dsp:nvSpPr>
        <dsp:cNvPr id="0" name=""/>
        <dsp:cNvSpPr/>
      </dsp:nvSpPr>
      <dsp:spPr>
        <a:xfrm>
          <a:off x="2052" y="31859"/>
          <a:ext cx="4375979" cy="447170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en-AU" sz="1700" b="0" i="0" kern="1200" dirty="0"/>
            <a:t>In the Preliminary course, students must participate in hands-on practical activities and undertake a minimum of two design projects. The projects will develop skills and knowledge to be further developed in the HSC course. Students will develop their knowledge of the activities within industrial and commercial settings which support design and technology and relate these processes to the processes used in their own designing and producing. Each project will place emphasis on the development of different skills and knowledge in designing and producing. This is communicated in a variety of forms, but students should be encouraged to communicate their design ideas using a range of appropriate media.</a:t>
          </a:r>
          <a:endParaRPr lang="en-US" sz="1700" kern="1200" dirty="0"/>
        </a:p>
      </dsp:txBody>
      <dsp:txXfrm>
        <a:off x="130220" y="160027"/>
        <a:ext cx="4119643" cy="4215368"/>
      </dsp:txXfrm>
    </dsp:sp>
    <dsp:sp modelId="{52C853CB-0646-4256-8B98-24A90BE34A12}">
      <dsp:nvSpPr>
        <dsp:cNvPr id="0" name=""/>
        <dsp:cNvSpPr/>
      </dsp:nvSpPr>
      <dsp:spPr>
        <a:xfrm>
          <a:off x="4815630" y="1725090"/>
          <a:ext cx="927707" cy="108524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815630" y="1942139"/>
        <a:ext cx="649395" cy="651145"/>
      </dsp:txXfrm>
    </dsp:sp>
    <dsp:sp modelId="{0C4D1181-A60C-4A12-9331-1FD6BF48113B}">
      <dsp:nvSpPr>
        <dsp:cNvPr id="0" name=""/>
        <dsp:cNvSpPr/>
      </dsp:nvSpPr>
      <dsp:spPr>
        <a:xfrm>
          <a:off x="6128423" y="31859"/>
          <a:ext cx="4375979" cy="4471704"/>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en-AU" sz="1700" b="0" i="0" kern="1200" dirty="0"/>
            <a:t>In the HSC course the activities of designing and producing that were studied in the Preliminary course are synthesised and applied. This culminates in the development and realisation of a Major Design Project and a case study of an innovation. Students should select and use the wide range of skills and knowledge developed in the Preliminary course, appropriate to their selected project. They must also relate the techniques and technologies used in industrial and commercial settings to those used in the development of design projects.</a:t>
          </a:r>
          <a:endParaRPr lang="en-US" sz="1700" kern="1200" dirty="0"/>
        </a:p>
      </dsp:txBody>
      <dsp:txXfrm>
        <a:off x="6256591" y="160027"/>
        <a:ext cx="4119643" cy="42153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07E148-510B-41C2-9966-F8D6DB337F01}">
      <dsp:nvSpPr>
        <dsp:cNvPr id="0" name=""/>
        <dsp:cNvSpPr/>
      </dsp:nvSpPr>
      <dsp:spPr>
        <a:xfrm>
          <a:off x="0" y="2124"/>
          <a:ext cx="5981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96FA0D-DFF7-44B6-8073-E1B07A69FC7C}">
      <dsp:nvSpPr>
        <dsp:cNvPr id="0" name=""/>
        <dsp:cNvSpPr/>
      </dsp:nvSpPr>
      <dsp:spPr>
        <a:xfrm>
          <a:off x="0" y="2124"/>
          <a:ext cx="59817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kern="1200"/>
            <a:t>Scope of an engineer?</a:t>
          </a:r>
          <a:endParaRPr lang="en-US" sz="2200" kern="1200"/>
        </a:p>
      </dsp:txBody>
      <dsp:txXfrm>
        <a:off x="0" y="2124"/>
        <a:ext cx="5981700" cy="724514"/>
      </dsp:txXfrm>
    </dsp:sp>
    <dsp:sp modelId="{70A8E6FD-590B-449E-8989-6B85E79A1E8A}">
      <dsp:nvSpPr>
        <dsp:cNvPr id="0" name=""/>
        <dsp:cNvSpPr/>
      </dsp:nvSpPr>
      <dsp:spPr>
        <a:xfrm>
          <a:off x="0" y="726639"/>
          <a:ext cx="5981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4161EE-A998-4D24-8A3C-80C20E8CE24E}">
      <dsp:nvSpPr>
        <dsp:cNvPr id="0" name=""/>
        <dsp:cNvSpPr/>
      </dsp:nvSpPr>
      <dsp:spPr>
        <a:xfrm>
          <a:off x="0" y="726639"/>
          <a:ext cx="59817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kern="1200"/>
            <a:t>Role of an engineer?</a:t>
          </a:r>
          <a:endParaRPr lang="en-US" sz="2200" kern="1200"/>
        </a:p>
      </dsp:txBody>
      <dsp:txXfrm>
        <a:off x="0" y="726639"/>
        <a:ext cx="5981700" cy="724514"/>
      </dsp:txXfrm>
    </dsp:sp>
    <dsp:sp modelId="{64FCA84C-3186-4674-A896-6A9A853B7213}">
      <dsp:nvSpPr>
        <dsp:cNvPr id="0" name=""/>
        <dsp:cNvSpPr/>
      </dsp:nvSpPr>
      <dsp:spPr>
        <a:xfrm>
          <a:off x="0" y="1451154"/>
          <a:ext cx="5981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484DD5-F870-42F3-AAFB-57B2E85BCC02}">
      <dsp:nvSpPr>
        <dsp:cNvPr id="0" name=""/>
        <dsp:cNvSpPr/>
      </dsp:nvSpPr>
      <dsp:spPr>
        <a:xfrm>
          <a:off x="0" y="1451154"/>
          <a:ext cx="59817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kern="1200"/>
            <a:t>Understanding engineering principles</a:t>
          </a:r>
          <a:endParaRPr lang="en-US" sz="2200" kern="1200"/>
        </a:p>
      </dsp:txBody>
      <dsp:txXfrm>
        <a:off x="0" y="1451154"/>
        <a:ext cx="5981700" cy="724514"/>
      </dsp:txXfrm>
    </dsp:sp>
    <dsp:sp modelId="{ECAEAC55-372B-46CF-BA2C-2936AB70C879}">
      <dsp:nvSpPr>
        <dsp:cNvPr id="0" name=""/>
        <dsp:cNvSpPr/>
      </dsp:nvSpPr>
      <dsp:spPr>
        <a:xfrm>
          <a:off x="0" y="2175669"/>
          <a:ext cx="5981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76FB1F-9098-45F8-9E6F-F2F0CBB98EC6}">
      <dsp:nvSpPr>
        <dsp:cNvPr id="0" name=""/>
        <dsp:cNvSpPr/>
      </dsp:nvSpPr>
      <dsp:spPr>
        <a:xfrm>
          <a:off x="0" y="2175669"/>
          <a:ext cx="59817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kern="1200"/>
            <a:t>Understanding the responsibilities of an engineer</a:t>
          </a:r>
          <a:endParaRPr lang="en-US" sz="2200" kern="1200"/>
        </a:p>
      </dsp:txBody>
      <dsp:txXfrm>
        <a:off x="0" y="2175669"/>
        <a:ext cx="5981700" cy="724514"/>
      </dsp:txXfrm>
    </dsp:sp>
    <dsp:sp modelId="{BAC599CF-7801-4CA1-84A1-F155D948AB7B}">
      <dsp:nvSpPr>
        <dsp:cNvPr id="0" name=""/>
        <dsp:cNvSpPr/>
      </dsp:nvSpPr>
      <dsp:spPr>
        <a:xfrm>
          <a:off x="0" y="2900183"/>
          <a:ext cx="5981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3FE6DF-EC4D-441F-BB00-191527FC5338}">
      <dsp:nvSpPr>
        <dsp:cNvPr id="0" name=""/>
        <dsp:cNvSpPr/>
      </dsp:nvSpPr>
      <dsp:spPr>
        <a:xfrm>
          <a:off x="0" y="2900183"/>
          <a:ext cx="59817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kern="1200"/>
            <a:t>Communication skills</a:t>
          </a:r>
          <a:endParaRPr lang="en-US" sz="2200" kern="1200"/>
        </a:p>
      </dsp:txBody>
      <dsp:txXfrm>
        <a:off x="0" y="2900183"/>
        <a:ext cx="5981700" cy="724514"/>
      </dsp:txXfrm>
    </dsp:sp>
    <dsp:sp modelId="{FB682320-C0A6-413C-84D8-01EC2C8E6086}">
      <dsp:nvSpPr>
        <dsp:cNvPr id="0" name=""/>
        <dsp:cNvSpPr/>
      </dsp:nvSpPr>
      <dsp:spPr>
        <a:xfrm>
          <a:off x="0" y="3624698"/>
          <a:ext cx="5981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BF026D-2806-4206-905F-AFFB473064CA}">
      <dsp:nvSpPr>
        <dsp:cNvPr id="0" name=""/>
        <dsp:cNvSpPr/>
      </dsp:nvSpPr>
      <dsp:spPr>
        <a:xfrm>
          <a:off x="0" y="3624698"/>
          <a:ext cx="59817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kern="1200"/>
            <a:t>Problem solving skills</a:t>
          </a:r>
          <a:endParaRPr lang="en-US" sz="2200" kern="1200"/>
        </a:p>
      </dsp:txBody>
      <dsp:txXfrm>
        <a:off x="0" y="3624698"/>
        <a:ext cx="5981700" cy="7245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327134-F7B8-43D5-A1E3-1DDEB46FA1F6}">
      <dsp:nvSpPr>
        <dsp:cNvPr id="0" name=""/>
        <dsp:cNvSpPr/>
      </dsp:nvSpPr>
      <dsp:spPr>
        <a:xfrm>
          <a:off x="0" y="2492"/>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DAFBBF-5ADA-49A5-9E43-011AADDEFB4C}">
      <dsp:nvSpPr>
        <dsp:cNvPr id="0" name=""/>
        <dsp:cNvSpPr/>
      </dsp:nvSpPr>
      <dsp:spPr>
        <a:xfrm>
          <a:off x="0" y="2492"/>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AU" sz="2400" kern="1200" dirty="0"/>
            <a:t>Content Endorsed Course </a:t>
          </a:r>
          <a:br>
            <a:rPr lang="en-AU" sz="2400" kern="1200" dirty="0"/>
          </a:br>
          <a:r>
            <a:rPr lang="en-AU" sz="2400" kern="1200" dirty="0"/>
            <a:t>Category C</a:t>
          </a:r>
          <a:br>
            <a:rPr lang="en-AU" sz="2400" kern="1200" dirty="0"/>
          </a:br>
          <a:r>
            <a:rPr lang="en-AU" sz="2400" kern="1200" dirty="0"/>
            <a:t>No HSC exam</a:t>
          </a:r>
        </a:p>
        <a:p>
          <a:pPr marL="0" lvl="0" indent="0" algn="l" defTabSz="1066800">
            <a:lnSpc>
              <a:spcPct val="90000"/>
            </a:lnSpc>
            <a:spcBef>
              <a:spcPct val="0"/>
            </a:spcBef>
            <a:spcAft>
              <a:spcPct val="35000"/>
            </a:spcAft>
            <a:buNone/>
          </a:pPr>
          <a:r>
            <a:rPr lang="en-AU" sz="2400" kern="1200" dirty="0"/>
            <a:t>No ATAR</a:t>
          </a:r>
          <a:endParaRPr lang="en-US" sz="2400" kern="1200" dirty="0"/>
        </a:p>
      </dsp:txBody>
      <dsp:txXfrm>
        <a:off x="0" y="2492"/>
        <a:ext cx="6492875" cy="1700138"/>
      </dsp:txXfrm>
    </dsp:sp>
    <dsp:sp modelId="{18F1FCC0-9684-4A5F-980E-42EA145D1435}">
      <dsp:nvSpPr>
        <dsp:cNvPr id="0" name=""/>
        <dsp:cNvSpPr/>
      </dsp:nvSpPr>
      <dsp:spPr>
        <a:xfrm>
          <a:off x="0" y="1702630"/>
          <a:ext cx="6492875"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104881-C7B7-45A7-9BD3-28DE785596AE}">
      <dsp:nvSpPr>
        <dsp:cNvPr id="0" name=""/>
        <dsp:cNvSpPr/>
      </dsp:nvSpPr>
      <dsp:spPr>
        <a:xfrm>
          <a:off x="0" y="1702630"/>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AU" sz="2400" b="0" i="0" kern="1200"/>
            <a:t>Our society is increasingly recognising that children's experiences in the early childhood years form the foundation for future growth, development and learning.</a:t>
          </a:r>
          <a:endParaRPr lang="en-US" sz="2400" kern="1200"/>
        </a:p>
      </dsp:txBody>
      <dsp:txXfrm>
        <a:off x="0" y="1702630"/>
        <a:ext cx="6492875" cy="1700138"/>
      </dsp:txXfrm>
    </dsp:sp>
    <dsp:sp modelId="{80FB16CA-E515-460D-901D-0E7279B8A608}">
      <dsp:nvSpPr>
        <dsp:cNvPr id="0" name=""/>
        <dsp:cNvSpPr/>
      </dsp:nvSpPr>
      <dsp:spPr>
        <a:xfrm>
          <a:off x="0" y="3402769"/>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879C66-2D22-4E10-926E-0ADD610CB276}">
      <dsp:nvSpPr>
        <dsp:cNvPr id="0" name=""/>
        <dsp:cNvSpPr/>
      </dsp:nvSpPr>
      <dsp:spPr>
        <a:xfrm>
          <a:off x="0" y="3402769"/>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AU" sz="2400" b="0" i="0" kern="1200"/>
            <a:t>This course explores issues within an early childhood context and considers these in relation to the students themselves, their family and the community.</a:t>
          </a:r>
          <a:endParaRPr lang="en-US" sz="2400" kern="1200"/>
        </a:p>
      </dsp:txBody>
      <dsp:txXfrm>
        <a:off x="0" y="3402769"/>
        <a:ext cx="6492875" cy="17001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32EBE8-F4FA-4442-8152-5A7664735502}">
      <dsp:nvSpPr>
        <dsp:cNvPr id="0" name=""/>
        <dsp:cNvSpPr/>
      </dsp:nvSpPr>
      <dsp:spPr>
        <a:xfrm>
          <a:off x="0" y="6488"/>
          <a:ext cx="10515600" cy="14320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HSC VET courses in the Hospitality Curriculum Framework are made up of: </a:t>
          </a:r>
        </a:p>
      </dsp:txBody>
      <dsp:txXfrm>
        <a:off x="69908" y="76396"/>
        <a:ext cx="10375784" cy="1292264"/>
      </dsp:txXfrm>
    </dsp:sp>
    <dsp:sp modelId="{B5C15918-43BC-419D-81B3-33C41F1FA695}">
      <dsp:nvSpPr>
        <dsp:cNvPr id="0" name=""/>
        <dsp:cNvSpPr/>
      </dsp:nvSpPr>
      <dsp:spPr>
        <a:xfrm>
          <a:off x="0" y="1438568"/>
          <a:ext cx="10515600" cy="2906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competency based</a:t>
          </a:r>
        </a:p>
        <a:p>
          <a:pPr marL="285750" lvl="1" indent="-285750" algn="l" defTabSz="1244600">
            <a:lnSpc>
              <a:spcPct val="90000"/>
            </a:lnSpc>
            <a:spcBef>
              <a:spcPct val="0"/>
            </a:spcBef>
            <a:spcAft>
              <a:spcPct val="20000"/>
            </a:spcAft>
            <a:buChar char="•"/>
          </a:pPr>
          <a:r>
            <a:rPr lang="en-US" sz="2800" kern="1200"/>
            <a:t>associated HSC mandatory units of competency</a:t>
          </a:r>
        </a:p>
        <a:p>
          <a:pPr marL="285750" lvl="1" indent="-285750" algn="l" defTabSz="1244600">
            <a:lnSpc>
              <a:spcPct val="90000"/>
            </a:lnSpc>
            <a:spcBef>
              <a:spcPct val="0"/>
            </a:spcBef>
            <a:spcAft>
              <a:spcPct val="20000"/>
            </a:spcAft>
            <a:buChar char="•"/>
          </a:pPr>
          <a:r>
            <a:rPr lang="en-US" sz="2800" kern="1200"/>
            <a:t>associated HSC stream units of competency</a:t>
          </a:r>
        </a:p>
        <a:p>
          <a:pPr marL="285750" lvl="1" indent="-285750" algn="l" defTabSz="1244600">
            <a:lnSpc>
              <a:spcPct val="90000"/>
            </a:lnSpc>
            <a:spcBef>
              <a:spcPct val="0"/>
            </a:spcBef>
            <a:spcAft>
              <a:spcPct val="20000"/>
            </a:spcAft>
            <a:buChar char="•"/>
          </a:pPr>
          <a:r>
            <a:rPr lang="en-US" sz="2800" kern="1200"/>
            <a:t>HSC elective units of competency</a:t>
          </a:r>
        </a:p>
        <a:p>
          <a:pPr marL="285750" lvl="1" indent="-285750" algn="l" defTabSz="1244600">
            <a:lnSpc>
              <a:spcPct val="90000"/>
            </a:lnSpc>
            <a:spcBef>
              <a:spcPct val="0"/>
            </a:spcBef>
            <a:spcAft>
              <a:spcPct val="20000"/>
            </a:spcAft>
            <a:buChar char="•"/>
          </a:pPr>
          <a:r>
            <a:rPr lang="en-US" sz="2800" kern="1200"/>
            <a:t>HSC outcomes and content</a:t>
          </a:r>
        </a:p>
        <a:p>
          <a:pPr marL="285750" lvl="1" indent="-285750" algn="l" defTabSz="1244600">
            <a:lnSpc>
              <a:spcPct val="90000"/>
            </a:lnSpc>
            <a:spcBef>
              <a:spcPct val="0"/>
            </a:spcBef>
            <a:spcAft>
              <a:spcPct val="20000"/>
            </a:spcAft>
            <a:buChar char="•"/>
          </a:pPr>
          <a:r>
            <a:rPr lang="en-US" sz="2800" kern="1200"/>
            <a:t>mandatory HSC work placement requirements. </a:t>
          </a:r>
        </a:p>
      </dsp:txBody>
      <dsp:txXfrm>
        <a:off x="0" y="1438568"/>
        <a:ext cx="10515600" cy="29062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A186E0-DE13-42D1-A76D-0A039866CA86}">
      <dsp:nvSpPr>
        <dsp:cNvPr id="0" name=""/>
        <dsp:cNvSpPr/>
      </dsp:nvSpPr>
      <dsp:spPr>
        <a:xfrm rot="5400000">
          <a:off x="6589693" y="-2661723"/>
          <a:ext cx="1121829" cy="6729984"/>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a:t>Use hygienic practices for food safety </a:t>
          </a:r>
        </a:p>
      </dsp:txBody>
      <dsp:txXfrm rot="-5400000">
        <a:off x="3785616" y="197117"/>
        <a:ext cx="6675221" cy="1012303"/>
      </dsp:txXfrm>
    </dsp:sp>
    <dsp:sp modelId="{F7C389DE-2047-494C-837C-CA9967BC3EEF}">
      <dsp:nvSpPr>
        <dsp:cNvPr id="0" name=""/>
        <dsp:cNvSpPr/>
      </dsp:nvSpPr>
      <dsp:spPr>
        <a:xfrm>
          <a:off x="0" y="2124"/>
          <a:ext cx="3785616" cy="140228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Hygiene </a:t>
          </a:r>
        </a:p>
      </dsp:txBody>
      <dsp:txXfrm>
        <a:off x="68454" y="70578"/>
        <a:ext cx="3648708" cy="1265378"/>
      </dsp:txXfrm>
    </dsp:sp>
    <dsp:sp modelId="{F6E469E9-D619-4597-9CA4-8DAD9705D9EC}">
      <dsp:nvSpPr>
        <dsp:cNvPr id="0" name=""/>
        <dsp:cNvSpPr/>
      </dsp:nvSpPr>
      <dsp:spPr>
        <a:xfrm rot="5400000">
          <a:off x="6589693" y="-1189323"/>
          <a:ext cx="1121829" cy="6729984"/>
        </a:xfrm>
        <a:prstGeom prst="round2Same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a:t>Participate in safe work practices</a:t>
          </a:r>
        </a:p>
      </dsp:txBody>
      <dsp:txXfrm rot="-5400000">
        <a:off x="3785616" y="1669517"/>
        <a:ext cx="6675221" cy="1012303"/>
      </dsp:txXfrm>
    </dsp:sp>
    <dsp:sp modelId="{360D523F-C890-4F0A-95E9-3B9AA77F98C5}">
      <dsp:nvSpPr>
        <dsp:cNvPr id="0" name=""/>
        <dsp:cNvSpPr/>
      </dsp:nvSpPr>
      <dsp:spPr>
        <a:xfrm>
          <a:off x="0" y="1474525"/>
          <a:ext cx="3785616" cy="1402286"/>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Safety </a:t>
          </a:r>
        </a:p>
      </dsp:txBody>
      <dsp:txXfrm>
        <a:off x="68454" y="1542979"/>
        <a:ext cx="3648708" cy="1265378"/>
      </dsp:txXfrm>
    </dsp:sp>
    <dsp:sp modelId="{2E3F47FB-7229-4785-8276-E92378F8AB20}">
      <dsp:nvSpPr>
        <dsp:cNvPr id="0" name=""/>
        <dsp:cNvSpPr/>
      </dsp:nvSpPr>
      <dsp:spPr>
        <a:xfrm rot="5400000">
          <a:off x="6589693" y="283077"/>
          <a:ext cx="1121829" cy="6729984"/>
        </a:xfrm>
        <a:prstGeom prst="round2Same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a:t>Work effectively with others </a:t>
          </a:r>
        </a:p>
        <a:p>
          <a:pPr marL="228600" lvl="1" indent="-228600" algn="l" defTabSz="977900">
            <a:lnSpc>
              <a:spcPct val="90000"/>
            </a:lnSpc>
            <a:spcBef>
              <a:spcPct val="0"/>
            </a:spcBef>
            <a:spcAft>
              <a:spcPct val="15000"/>
            </a:spcAft>
            <a:buChar char="•"/>
          </a:pPr>
          <a:r>
            <a:rPr lang="en-US" sz="2200" kern="1200"/>
            <a:t>Source and use information on the hospitality industry</a:t>
          </a:r>
        </a:p>
      </dsp:txBody>
      <dsp:txXfrm rot="-5400000">
        <a:off x="3785616" y="3141918"/>
        <a:ext cx="6675221" cy="1012303"/>
      </dsp:txXfrm>
    </dsp:sp>
    <dsp:sp modelId="{EF27BC7F-9CC3-4E0E-9998-5CD7D4D77FB0}">
      <dsp:nvSpPr>
        <dsp:cNvPr id="0" name=""/>
        <dsp:cNvSpPr/>
      </dsp:nvSpPr>
      <dsp:spPr>
        <a:xfrm>
          <a:off x="0" y="2946926"/>
          <a:ext cx="3785616" cy="140228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Working in the hospitality industry and workplace </a:t>
          </a:r>
        </a:p>
      </dsp:txBody>
      <dsp:txXfrm>
        <a:off x="68454" y="3015380"/>
        <a:ext cx="3648708" cy="12653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EBED18-0357-4090-BC49-2F7E3EBBD32F}">
      <dsp:nvSpPr>
        <dsp:cNvPr id="0" name=""/>
        <dsp:cNvSpPr/>
      </dsp:nvSpPr>
      <dsp:spPr>
        <a:xfrm>
          <a:off x="0" y="0"/>
          <a:ext cx="3286125" cy="435254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155700" rtl="0">
            <a:lnSpc>
              <a:spcPct val="90000"/>
            </a:lnSpc>
            <a:spcBef>
              <a:spcPct val="0"/>
            </a:spcBef>
            <a:spcAft>
              <a:spcPct val="35000"/>
            </a:spcAft>
            <a:buNone/>
          </a:pPr>
          <a:r>
            <a:rPr lang="en-US" sz="2600" kern="1200" dirty="0"/>
            <a:t>Prepare and serve non-alcoholic beverages</a:t>
          </a:r>
          <a:r>
            <a:rPr lang="en-US" sz="2600" kern="1200" dirty="0">
              <a:latin typeface="Calibri Light" panose="020F0302020204030204"/>
            </a:rPr>
            <a:t> </a:t>
          </a:r>
          <a:endParaRPr lang="en-US" sz="2600" kern="1200" dirty="0"/>
        </a:p>
      </dsp:txBody>
      <dsp:txXfrm>
        <a:off x="0" y="1653966"/>
        <a:ext cx="3286125" cy="2611526"/>
      </dsp:txXfrm>
    </dsp:sp>
    <dsp:sp modelId="{064E18C4-AE3B-4267-9F24-49086CF72577}">
      <dsp:nvSpPr>
        <dsp:cNvPr id="0" name=""/>
        <dsp:cNvSpPr/>
      </dsp:nvSpPr>
      <dsp:spPr>
        <a:xfrm>
          <a:off x="990180" y="435254"/>
          <a:ext cx="1305763" cy="130576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802" tIns="12700" rIns="101802"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181405" y="626479"/>
        <a:ext cx="923313" cy="923313"/>
      </dsp:txXfrm>
    </dsp:sp>
    <dsp:sp modelId="{7ACA6DE3-CE2E-43F2-A41D-D3E95CB955CF}">
      <dsp:nvSpPr>
        <dsp:cNvPr id="0" name=""/>
        <dsp:cNvSpPr/>
      </dsp:nvSpPr>
      <dsp:spPr>
        <a:xfrm>
          <a:off x="0" y="4352472"/>
          <a:ext cx="3286125" cy="72"/>
        </a:xfrm>
        <a:prstGeom prst="rect">
          <a:avLst/>
        </a:prstGeom>
        <a:solidFill>
          <a:schemeClr val="accent5">
            <a:hueOff val="-1351709"/>
            <a:satOff val="-3484"/>
            <a:lumOff val="-2353"/>
            <a:alphaOff val="0"/>
          </a:schemeClr>
        </a:solidFill>
        <a:ln w="12700" cap="flat" cmpd="sng" algn="ctr">
          <a:solidFill>
            <a:schemeClr val="accent5">
              <a:hueOff val="-1351709"/>
              <a:satOff val="-3484"/>
              <a:lumOff val="-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F1D7AD-7E22-4A93-8C58-E92B21654CA2}">
      <dsp:nvSpPr>
        <dsp:cNvPr id="0" name=""/>
        <dsp:cNvSpPr/>
      </dsp:nvSpPr>
      <dsp:spPr>
        <a:xfrm>
          <a:off x="3614737" y="0"/>
          <a:ext cx="3286125" cy="4352544"/>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155700" rtl="0">
            <a:lnSpc>
              <a:spcPct val="90000"/>
            </a:lnSpc>
            <a:spcBef>
              <a:spcPct val="0"/>
            </a:spcBef>
            <a:spcAft>
              <a:spcPct val="35000"/>
            </a:spcAft>
            <a:buNone/>
          </a:pPr>
          <a:r>
            <a:rPr lang="en-US" sz="2600" kern="1200" dirty="0"/>
            <a:t>Prepare and serve espresso coffee</a:t>
          </a:r>
          <a:r>
            <a:rPr lang="en-US" sz="2600" kern="1200" dirty="0">
              <a:latin typeface="Calibri Light" panose="020F0302020204030204"/>
            </a:rPr>
            <a:t> </a:t>
          </a:r>
          <a:endParaRPr lang="en-US" sz="2600" kern="1200" dirty="0"/>
        </a:p>
      </dsp:txBody>
      <dsp:txXfrm>
        <a:off x="3614737" y="1653966"/>
        <a:ext cx="3286125" cy="2611526"/>
      </dsp:txXfrm>
    </dsp:sp>
    <dsp:sp modelId="{47D8C9F7-CF1B-415D-A7BF-D2C076795C02}">
      <dsp:nvSpPr>
        <dsp:cNvPr id="0" name=""/>
        <dsp:cNvSpPr/>
      </dsp:nvSpPr>
      <dsp:spPr>
        <a:xfrm>
          <a:off x="4604918" y="435254"/>
          <a:ext cx="1305763" cy="1305763"/>
        </a:xfrm>
        <a:prstGeom prst="ellipse">
          <a:avLst/>
        </a:prstGeom>
        <a:solidFill>
          <a:schemeClr val="accent5">
            <a:hueOff val="-2703417"/>
            <a:satOff val="-6968"/>
            <a:lumOff val="-4706"/>
            <a:alphaOff val="0"/>
          </a:schemeClr>
        </a:solidFill>
        <a:ln w="12700" cap="flat" cmpd="sng" algn="ctr">
          <a:solidFill>
            <a:schemeClr val="accent5">
              <a:hueOff val="-2703417"/>
              <a:satOff val="-6968"/>
              <a:lumOff val="-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802" tIns="12700" rIns="101802"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796143" y="626479"/>
        <a:ext cx="923313" cy="923313"/>
      </dsp:txXfrm>
    </dsp:sp>
    <dsp:sp modelId="{53DDFCC1-61EE-4584-8571-C8B88C35CC16}">
      <dsp:nvSpPr>
        <dsp:cNvPr id="0" name=""/>
        <dsp:cNvSpPr/>
      </dsp:nvSpPr>
      <dsp:spPr>
        <a:xfrm>
          <a:off x="3614737" y="4352472"/>
          <a:ext cx="3286125" cy="72"/>
        </a:xfrm>
        <a:prstGeom prst="rect">
          <a:avLst/>
        </a:prstGeom>
        <a:solidFill>
          <a:schemeClr val="accent5">
            <a:hueOff val="-4055126"/>
            <a:satOff val="-10451"/>
            <a:lumOff val="-7059"/>
            <a:alphaOff val="0"/>
          </a:schemeClr>
        </a:solidFill>
        <a:ln w="12700" cap="flat" cmpd="sng" algn="ctr">
          <a:solidFill>
            <a:schemeClr val="accent5">
              <a:hueOff val="-4055126"/>
              <a:satOff val="-10451"/>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F0D93E-FBE4-49E5-AE8E-15852104CAAB}">
      <dsp:nvSpPr>
        <dsp:cNvPr id="0" name=""/>
        <dsp:cNvSpPr/>
      </dsp:nvSpPr>
      <dsp:spPr>
        <a:xfrm>
          <a:off x="7229475" y="0"/>
          <a:ext cx="3286125" cy="4352544"/>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155700">
            <a:lnSpc>
              <a:spcPct val="90000"/>
            </a:lnSpc>
            <a:spcBef>
              <a:spcPct val="0"/>
            </a:spcBef>
            <a:spcAft>
              <a:spcPct val="35000"/>
            </a:spcAft>
            <a:buNone/>
          </a:pPr>
          <a:r>
            <a:rPr lang="en-US" sz="2600" kern="1200" dirty="0"/>
            <a:t>Serve food and beverage  </a:t>
          </a:r>
        </a:p>
      </dsp:txBody>
      <dsp:txXfrm>
        <a:off x="7229475" y="1653966"/>
        <a:ext cx="3286125" cy="2611526"/>
      </dsp:txXfrm>
    </dsp:sp>
    <dsp:sp modelId="{08566DB1-12D9-4B9F-94DD-C473A861B5F3}">
      <dsp:nvSpPr>
        <dsp:cNvPr id="0" name=""/>
        <dsp:cNvSpPr/>
      </dsp:nvSpPr>
      <dsp:spPr>
        <a:xfrm>
          <a:off x="8219655" y="435254"/>
          <a:ext cx="1305763" cy="1305763"/>
        </a:xfrm>
        <a:prstGeom prst="ellipse">
          <a:avLst/>
        </a:prstGeom>
        <a:solidFill>
          <a:schemeClr val="accent5">
            <a:hueOff val="-5406834"/>
            <a:satOff val="-13935"/>
            <a:lumOff val="-9412"/>
            <a:alphaOff val="0"/>
          </a:schemeClr>
        </a:solidFill>
        <a:ln w="12700" cap="flat" cmpd="sng" algn="ctr">
          <a:solidFill>
            <a:schemeClr val="accent5">
              <a:hueOff val="-5406834"/>
              <a:satOff val="-13935"/>
              <a:lumOff val="-9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802" tIns="12700" rIns="101802"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410880" y="626479"/>
        <a:ext cx="923313" cy="923313"/>
      </dsp:txXfrm>
    </dsp:sp>
    <dsp:sp modelId="{30E1660C-52A4-4A73-A4A0-28160F70E3E8}">
      <dsp:nvSpPr>
        <dsp:cNvPr id="0" name=""/>
        <dsp:cNvSpPr/>
      </dsp:nvSpPr>
      <dsp:spPr>
        <a:xfrm>
          <a:off x="7229475" y="4352472"/>
          <a:ext cx="3286125" cy="72"/>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7F95E-C2C0-4632-8B88-F31ED2D47E69}">
      <dsp:nvSpPr>
        <dsp:cNvPr id="0" name=""/>
        <dsp:cNvSpPr/>
      </dsp:nvSpPr>
      <dsp:spPr>
        <a:xfrm>
          <a:off x="0" y="0"/>
          <a:ext cx="11106150" cy="1563052"/>
        </a:xfrm>
        <a:prstGeom prst="rect">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ea typeface="+mj-lt"/>
              <a:cs typeface="+mj-lt"/>
            </a:rPr>
            <a:t>ELECTIVE UNITS OF COMPETENCY</a:t>
          </a:r>
          <a:endParaRPr lang="en-AU" sz="6000" kern="1200" dirty="0"/>
        </a:p>
      </dsp:txBody>
      <dsp:txXfrm>
        <a:off x="0" y="0"/>
        <a:ext cx="11106150" cy="1563052"/>
      </dsp:txXfrm>
    </dsp:sp>
    <dsp:sp modelId="{4D4DC0FE-CCB8-464B-B3BD-5ECDB3C03529}">
      <dsp:nvSpPr>
        <dsp:cNvPr id="0" name=""/>
        <dsp:cNvSpPr/>
      </dsp:nvSpPr>
      <dsp:spPr>
        <a:xfrm>
          <a:off x="0" y="1563052"/>
          <a:ext cx="2776537" cy="328241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AU" sz="3300" kern="1200" dirty="0"/>
            <a:t>Use food preparation equipment</a:t>
          </a:r>
        </a:p>
      </dsp:txBody>
      <dsp:txXfrm>
        <a:off x="0" y="1563052"/>
        <a:ext cx="2776537" cy="3282410"/>
      </dsp:txXfrm>
    </dsp:sp>
    <dsp:sp modelId="{06134E19-F1CF-460D-AE61-46A6EC78F93C}">
      <dsp:nvSpPr>
        <dsp:cNvPr id="0" name=""/>
        <dsp:cNvSpPr/>
      </dsp:nvSpPr>
      <dsp:spPr>
        <a:xfrm>
          <a:off x="2776537" y="1563052"/>
          <a:ext cx="2776537" cy="3282410"/>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endParaRPr lang="en-AU" sz="3300" kern="1200" dirty="0"/>
        </a:p>
        <a:p>
          <a:pPr marL="0" lvl="0" indent="0" algn="ctr" defTabSz="1466850">
            <a:lnSpc>
              <a:spcPct val="90000"/>
            </a:lnSpc>
            <a:spcBef>
              <a:spcPct val="0"/>
            </a:spcBef>
            <a:spcAft>
              <a:spcPct val="35000"/>
            </a:spcAft>
            <a:buNone/>
          </a:pPr>
          <a:r>
            <a:rPr lang="en-AU" sz="3300" kern="1200" dirty="0"/>
            <a:t>Prepare dishes using basic methods of cookery</a:t>
          </a:r>
        </a:p>
      </dsp:txBody>
      <dsp:txXfrm>
        <a:off x="2776537" y="1563052"/>
        <a:ext cx="2776537" cy="3282410"/>
      </dsp:txXfrm>
    </dsp:sp>
    <dsp:sp modelId="{D21C00BF-0BF1-46E1-BAE6-FA26FE63A90A}">
      <dsp:nvSpPr>
        <dsp:cNvPr id="0" name=""/>
        <dsp:cNvSpPr/>
      </dsp:nvSpPr>
      <dsp:spPr>
        <a:xfrm>
          <a:off x="5553075" y="1563052"/>
          <a:ext cx="2776537" cy="3282410"/>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AU" sz="3300" kern="1200" dirty="0"/>
            <a:t>Clean kitchen premises and equipment</a:t>
          </a:r>
        </a:p>
      </dsp:txBody>
      <dsp:txXfrm>
        <a:off x="5553075" y="1563052"/>
        <a:ext cx="2776537" cy="3282410"/>
      </dsp:txXfrm>
    </dsp:sp>
    <dsp:sp modelId="{9C6DB3DC-F1D8-4003-B918-AD255F28CB73}">
      <dsp:nvSpPr>
        <dsp:cNvPr id="0" name=""/>
        <dsp:cNvSpPr/>
      </dsp:nvSpPr>
      <dsp:spPr>
        <a:xfrm>
          <a:off x="8329612" y="1563052"/>
          <a:ext cx="2776537" cy="3282410"/>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AU" sz="3300" kern="1200" dirty="0"/>
            <a:t>Participate in safe food handling practices</a:t>
          </a:r>
        </a:p>
      </dsp:txBody>
      <dsp:txXfrm>
        <a:off x="8329612" y="1563052"/>
        <a:ext cx="2776537" cy="3282410"/>
      </dsp:txXfrm>
    </dsp:sp>
    <dsp:sp modelId="{6C7FE925-E239-4F9A-9A5A-F6A054D1481F}">
      <dsp:nvSpPr>
        <dsp:cNvPr id="0" name=""/>
        <dsp:cNvSpPr/>
      </dsp:nvSpPr>
      <dsp:spPr>
        <a:xfrm>
          <a:off x="0" y="4845462"/>
          <a:ext cx="11106150" cy="364712"/>
        </a:xfrm>
        <a:prstGeom prst="rect">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E847A7-2215-4FFA-A3B7-953F8954D14D}">
      <dsp:nvSpPr>
        <dsp:cNvPr id="0" name=""/>
        <dsp:cNvSpPr/>
      </dsp:nvSpPr>
      <dsp:spPr>
        <a:xfrm>
          <a:off x="679050" y="578168"/>
          <a:ext cx="1887187" cy="1887187"/>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51A679-4832-4DC3-A74D-E737DEC4441F}">
      <dsp:nvSpPr>
        <dsp:cNvPr id="0" name=""/>
        <dsp:cNvSpPr/>
      </dsp:nvSpPr>
      <dsp:spPr>
        <a:xfrm>
          <a:off x="1081237" y="980356"/>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F0BF38-CAFE-47CA-B176-98125AE301E2}">
      <dsp:nvSpPr>
        <dsp:cNvPr id="0" name=""/>
        <dsp:cNvSpPr/>
      </dsp:nvSpPr>
      <dsp:spPr>
        <a:xfrm>
          <a:off x="75768"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latin typeface="Calibri Light" panose="020F0302020204030204"/>
            </a:rPr>
            <a:t>Interact with customers</a:t>
          </a:r>
          <a:endParaRPr lang="en-US" sz="2300" kern="1200"/>
        </a:p>
      </dsp:txBody>
      <dsp:txXfrm>
        <a:off x="75768" y="3053169"/>
        <a:ext cx="3093750" cy="720000"/>
      </dsp:txXfrm>
    </dsp:sp>
    <dsp:sp modelId="{476663BE-9137-4870-A9D1-78564AB45AF2}">
      <dsp:nvSpPr>
        <dsp:cNvPr id="0" name=""/>
        <dsp:cNvSpPr/>
      </dsp:nvSpPr>
      <dsp:spPr>
        <a:xfrm>
          <a:off x="4314206" y="578168"/>
          <a:ext cx="1887187" cy="1887187"/>
        </a:xfrm>
        <a:prstGeom prst="ellipse">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dsp:style>
    </dsp:sp>
    <dsp:sp modelId="{98B34FDC-8638-4EA2-B558-3050EC7010B5}">
      <dsp:nvSpPr>
        <dsp:cNvPr id="0" name=""/>
        <dsp:cNvSpPr/>
      </dsp:nvSpPr>
      <dsp:spPr>
        <a:xfrm>
          <a:off x="4716393" y="980356"/>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E64E60-A4C6-4FA0-826D-3C6482FC9050}">
      <dsp:nvSpPr>
        <dsp:cNvPr id="0" name=""/>
        <dsp:cNvSpPr/>
      </dsp:nvSpPr>
      <dsp:spPr>
        <a:xfrm>
          <a:off x="3710925"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latin typeface="Calibri Light" panose="020F0302020204030204"/>
            </a:rPr>
            <a:t>Show social and Cultural sensitivity</a:t>
          </a:r>
        </a:p>
      </dsp:txBody>
      <dsp:txXfrm>
        <a:off x="3710925" y="3053169"/>
        <a:ext cx="3093750" cy="720000"/>
      </dsp:txXfrm>
    </dsp:sp>
    <dsp:sp modelId="{BFECF27D-330D-4275-8C04-AD0A27303287}">
      <dsp:nvSpPr>
        <dsp:cNvPr id="0" name=""/>
        <dsp:cNvSpPr/>
      </dsp:nvSpPr>
      <dsp:spPr>
        <a:xfrm>
          <a:off x="7949362" y="578168"/>
          <a:ext cx="1887187" cy="1887187"/>
        </a:xfrm>
        <a:prstGeom prst="ellipse">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dsp:style>
    </dsp:sp>
    <dsp:sp modelId="{E339F086-575C-49D6-99DF-D8A9158C3DC8}">
      <dsp:nvSpPr>
        <dsp:cNvPr id="0" name=""/>
        <dsp:cNvSpPr/>
      </dsp:nvSpPr>
      <dsp:spPr>
        <a:xfrm>
          <a:off x="8351550" y="980356"/>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F42F3D-087C-4938-A469-36A72BB01F88}">
      <dsp:nvSpPr>
        <dsp:cNvPr id="0" name=""/>
        <dsp:cNvSpPr/>
      </dsp:nvSpPr>
      <dsp:spPr>
        <a:xfrm>
          <a:off x="7346081"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latin typeface="Calibri Light" panose="020F0302020204030204"/>
            </a:rPr>
            <a:t>Use hospitality skills effectively</a:t>
          </a:r>
        </a:p>
      </dsp:txBody>
      <dsp:txXfrm>
        <a:off x="7346081" y="3053169"/>
        <a:ext cx="309375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D2F00-A95C-4A98-9919-7A3C286ACFDB}" type="datetimeFigureOut">
              <a:rPr lang="en-AU" smtClean="0"/>
              <a:t>6/06/2022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A4981B-E6EF-4C71-864D-FA71CB15DBC0}" type="slidenum">
              <a:rPr lang="en-AU" smtClean="0"/>
              <a:t>‹#›</a:t>
            </a:fld>
            <a:endParaRPr lang="en-AU"/>
          </a:p>
        </p:txBody>
      </p:sp>
    </p:spTree>
    <p:extLst>
      <p:ext uri="{BB962C8B-B14F-4D97-AF65-F5344CB8AC3E}">
        <p14:creationId xmlns:p14="http://schemas.microsoft.com/office/powerpoint/2010/main" val="3760108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D1A22-FD91-4ECF-A195-099A9959CB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ED40FE2F-2E47-4637-B511-A4D5797A4B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7CA604DB-3ACD-4A22-8558-07D9B3A225B6}"/>
              </a:ext>
            </a:extLst>
          </p:cNvPr>
          <p:cNvSpPr>
            <a:spLocks noGrp="1"/>
          </p:cNvSpPr>
          <p:nvPr>
            <p:ph type="dt" sz="half" idx="10"/>
          </p:nvPr>
        </p:nvSpPr>
        <p:spPr/>
        <p:txBody>
          <a:bodyPr/>
          <a:lstStyle/>
          <a:p>
            <a:fld id="{628894B9-62F0-4DCE-91E6-2B9CC3A01712}" type="datetimeFigureOut">
              <a:rPr lang="en-AU" smtClean="0"/>
              <a:t>6/06/2022</a:t>
            </a:fld>
            <a:endParaRPr lang="en-AU"/>
          </a:p>
        </p:txBody>
      </p:sp>
      <p:sp>
        <p:nvSpPr>
          <p:cNvPr id="5" name="Footer Placeholder 4">
            <a:extLst>
              <a:ext uri="{FF2B5EF4-FFF2-40B4-BE49-F238E27FC236}">
                <a16:creationId xmlns:a16="http://schemas.microsoft.com/office/drawing/2014/main" id="{3221E55C-E18D-4F04-A205-9D26FD49380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D754438-BCC8-43E2-AF1C-6AA2FB64C331}"/>
              </a:ext>
            </a:extLst>
          </p:cNvPr>
          <p:cNvSpPr>
            <a:spLocks noGrp="1"/>
          </p:cNvSpPr>
          <p:nvPr>
            <p:ph type="sldNum" sz="quarter" idx="12"/>
          </p:nvPr>
        </p:nvSpPr>
        <p:spPr/>
        <p:txBody>
          <a:bodyPr/>
          <a:lstStyle/>
          <a:p>
            <a:fld id="{386B6BCC-6B4C-4F9E-956C-D0FB9CA7A1D4}" type="slidenum">
              <a:rPr lang="en-AU" smtClean="0"/>
              <a:t>‹#›</a:t>
            </a:fld>
            <a:endParaRPr lang="en-AU"/>
          </a:p>
        </p:txBody>
      </p:sp>
    </p:spTree>
    <p:extLst>
      <p:ext uri="{BB962C8B-B14F-4D97-AF65-F5344CB8AC3E}">
        <p14:creationId xmlns:p14="http://schemas.microsoft.com/office/powerpoint/2010/main" val="3779196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673BF-965C-45E8-94DD-B86E7475086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E116A28-7B2D-4B03-99DB-E9BA1E5D4A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A45C17A-8E30-4550-B56F-7935FCC3FF94}"/>
              </a:ext>
            </a:extLst>
          </p:cNvPr>
          <p:cNvSpPr>
            <a:spLocks noGrp="1"/>
          </p:cNvSpPr>
          <p:nvPr>
            <p:ph type="dt" sz="half" idx="10"/>
          </p:nvPr>
        </p:nvSpPr>
        <p:spPr/>
        <p:txBody>
          <a:bodyPr/>
          <a:lstStyle/>
          <a:p>
            <a:fld id="{628894B9-62F0-4DCE-91E6-2B9CC3A01712}" type="datetimeFigureOut">
              <a:rPr lang="en-AU" smtClean="0"/>
              <a:t>6/06/2022</a:t>
            </a:fld>
            <a:endParaRPr lang="en-AU"/>
          </a:p>
        </p:txBody>
      </p:sp>
      <p:sp>
        <p:nvSpPr>
          <p:cNvPr id="5" name="Footer Placeholder 4">
            <a:extLst>
              <a:ext uri="{FF2B5EF4-FFF2-40B4-BE49-F238E27FC236}">
                <a16:creationId xmlns:a16="http://schemas.microsoft.com/office/drawing/2014/main" id="{D88A76BC-EA2A-4A12-8DA7-03883DF5C4E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9B20D68-B2C4-488A-9C2F-F4BA73097992}"/>
              </a:ext>
            </a:extLst>
          </p:cNvPr>
          <p:cNvSpPr>
            <a:spLocks noGrp="1"/>
          </p:cNvSpPr>
          <p:nvPr>
            <p:ph type="sldNum" sz="quarter" idx="12"/>
          </p:nvPr>
        </p:nvSpPr>
        <p:spPr/>
        <p:txBody>
          <a:bodyPr/>
          <a:lstStyle/>
          <a:p>
            <a:fld id="{386B6BCC-6B4C-4F9E-956C-D0FB9CA7A1D4}" type="slidenum">
              <a:rPr lang="en-AU" smtClean="0"/>
              <a:t>‹#›</a:t>
            </a:fld>
            <a:endParaRPr lang="en-AU"/>
          </a:p>
        </p:txBody>
      </p:sp>
    </p:spTree>
    <p:extLst>
      <p:ext uri="{BB962C8B-B14F-4D97-AF65-F5344CB8AC3E}">
        <p14:creationId xmlns:p14="http://schemas.microsoft.com/office/powerpoint/2010/main" val="2074387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5E5C55-6650-4D02-BAD1-D964162B036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09D04A8-61A9-43DD-BA25-0D837118D6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5C77A05-1D9B-45BC-9C14-B19AD8BACDFA}"/>
              </a:ext>
            </a:extLst>
          </p:cNvPr>
          <p:cNvSpPr>
            <a:spLocks noGrp="1"/>
          </p:cNvSpPr>
          <p:nvPr>
            <p:ph type="dt" sz="half" idx="10"/>
          </p:nvPr>
        </p:nvSpPr>
        <p:spPr/>
        <p:txBody>
          <a:bodyPr/>
          <a:lstStyle/>
          <a:p>
            <a:fld id="{628894B9-62F0-4DCE-91E6-2B9CC3A01712}" type="datetimeFigureOut">
              <a:rPr lang="en-AU" smtClean="0"/>
              <a:t>6/06/2022</a:t>
            </a:fld>
            <a:endParaRPr lang="en-AU"/>
          </a:p>
        </p:txBody>
      </p:sp>
      <p:sp>
        <p:nvSpPr>
          <p:cNvPr id="5" name="Footer Placeholder 4">
            <a:extLst>
              <a:ext uri="{FF2B5EF4-FFF2-40B4-BE49-F238E27FC236}">
                <a16:creationId xmlns:a16="http://schemas.microsoft.com/office/drawing/2014/main" id="{5AA22DCF-A87D-4DC0-81C8-A64755A08FA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03B19D7-57F7-4BDE-8ACA-C7692E8E0157}"/>
              </a:ext>
            </a:extLst>
          </p:cNvPr>
          <p:cNvSpPr>
            <a:spLocks noGrp="1"/>
          </p:cNvSpPr>
          <p:nvPr>
            <p:ph type="sldNum" sz="quarter" idx="12"/>
          </p:nvPr>
        </p:nvSpPr>
        <p:spPr/>
        <p:txBody>
          <a:bodyPr/>
          <a:lstStyle/>
          <a:p>
            <a:fld id="{386B6BCC-6B4C-4F9E-956C-D0FB9CA7A1D4}" type="slidenum">
              <a:rPr lang="en-AU" smtClean="0"/>
              <a:t>‹#›</a:t>
            </a:fld>
            <a:endParaRPr lang="en-AU"/>
          </a:p>
        </p:txBody>
      </p:sp>
    </p:spTree>
    <p:extLst>
      <p:ext uri="{BB962C8B-B14F-4D97-AF65-F5344CB8AC3E}">
        <p14:creationId xmlns:p14="http://schemas.microsoft.com/office/powerpoint/2010/main" val="2589585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F9A01-9DAB-472B-B6E3-6A29AEC2107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5FBA40D-DE44-4231-A1A3-B7142D76A0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FEFE986-8143-4C73-970E-41E5DB30B2D2}"/>
              </a:ext>
            </a:extLst>
          </p:cNvPr>
          <p:cNvSpPr>
            <a:spLocks noGrp="1"/>
          </p:cNvSpPr>
          <p:nvPr>
            <p:ph type="dt" sz="half" idx="10"/>
          </p:nvPr>
        </p:nvSpPr>
        <p:spPr/>
        <p:txBody>
          <a:bodyPr/>
          <a:lstStyle/>
          <a:p>
            <a:fld id="{628894B9-62F0-4DCE-91E6-2B9CC3A01712}" type="datetimeFigureOut">
              <a:rPr lang="en-AU" smtClean="0"/>
              <a:t>6/06/2022</a:t>
            </a:fld>
            <a:endParaRPr lang="en-AU"/>
          </a:p>
        </p:txBody>
      </p:sp>
      <p:sp>
        <p:nvSpPr>
          <p:cNvPr id="5" name="Footer Placeholder 4">
            <a:extLst>
              <a:ext uri="{FF2B5EF4-FFF2-40B4-BE49-F238E27FC236}">
                <a16:creationId xmlns:a16="http://schemas.microsoft.com/office/drawing/2014/main" id="{D09CCD50-D7B4-4648-B5D9-DB352468103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0982B74-DA55-4337-B3B2-AB00DD0D4BC6}"/>
              </a:ext>
            </a:extLst>
          </p:cNvPr>
          <p:cNvSpPr>
            <a:spLocks noGrp="1"/>
          </p:cNvSpPr>
          <p:nvPr>
            <p:ph type="sldNum" sz="quarter" idx="12"/>
          </p:nvPr>
        </p:nvSpPr>
        <p:spPr/>
        <p:txBody>
          <a:bodyPr/>
          <a:lstStyle/>
          <a:p>
            <a:fld id="{386B6BCC-6B4C-4F9E-956C-D0FB9CA7A1D4}" type="slidenum">
              <a:rPr lang="en-AU" smtClean="0"/>
              <a:t>‹#›</a:t>
            </a:fld>
            <a:endParaRPr lang="en-AU"/>
          </a:p>
        </p:txBody>
      </p:sp>
    </p:spTree>
    <p:extLst>
      <p:ext uri="{BB962C8B-B14F-4D97-AF65-F5344CB8AC3E}">
        <p14:creationId xmlns:p14="http://schemas.microsoft.com/office/powerpoint/2010/main" val="3883435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5819C-F992-4BC3-B0AC-37B6363F68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3C2179D1-0DA3-405B-91A9-DB40715802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1D8098-AF6C-4373-B345-B131FC750353}"/>
              </a:ext>
            </a:extLst>
          </p:cNvPr>
          <p:cNvSpPr>
            <a:spLocks noGrp="1"/>
          </p:cNvSpPr>
          <p:nvPr>
            <p:ph type="dt" sz="half" idx="10"/>
          </p:nvPr>
        </p:nvSpPr>
        <p:spPr/>
        <p:txBody>
          <a:bodyPr/>
          <a:lstStyle/>
          <a:p>
            <a:fld id="{628894B9-62F0-4DCE-91E6-2B9CC3A01712}" type="datetimeFigureOut">
              <a:rPr lang="en-AU" smtClean="0"/>
              <a:t>6/06/2022</a:t>
            </a:fld>
            <a:endParaRPr lang="en-AU"/>
          </a:p>
        </p:txBody>
      </p:sp>
      <p:sp>
        <p:nvSpPr>
          <p:cNvPr id="5" name="Footer Placeholder 4">
            <a:extLst>
              <a:ext uri="{FF2B5EF4-FFF2-40B4-BE49-F238E27FC236}">
                <a16:creationId xmlns:a16="http://schemas.microsoft.com/office/drawing/2014/main" id="{C0C04515-054E-44BE-B223-E12B1779084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38DB244-7866-4790-98AD-EE9427AD6758}"/>
              </a:ext>
            </a:extLst>
          </p:cNvPr>
          <p:cNvSpPr>
            <a:spLocks noGrp="1"/>
          </p:cNvSpPr>
          <p:nvPr>
            <p:ph type="sldNum" sz="quarter" idx="12"/>
          </p:nvPr>
        </p:nvSpPr>
        <p:spPr/>
        <p:txBody>
          <a:bodyPr/>
          <a:lstStyle/>
          <a:p>
            <a:fld id="{386B6BCC-6B4C-4F9E-956C-D0FB9CA7A1D4}" type="slidenum">
              <a:rPr lang="en-AU" smtClean="0"/>
              <a:t>‹#›</a:t>
            </a:fld>
            <a:endParaRPr lang="en-AU"/>
          </a:p>
        </p:txBody>
      </p:sp>
    </p:spTree>
    <p:extLst>
      <p:ext uri="{BB962C8B-B14F-4D97-AF65-F5344CB8AC3E}">
        <p14:creationId xmlns:p14="http://schemas.microsoft.com/office/powerpoint/2010/main" val="4022550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5B8F-39B5-477C-AF88-C173451FFF3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EB11243-A663-4E07-B2FE-317778EC4B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F4D7E180-550E-4098-B924-5A4525E086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B0B11E6C-CA20-4234-BFBB-0A64C9F853D3}"/>
              </a:ext>
            </a:extLst>
          </p:cNvPr>
          <p:cNvSpPr>
            <a:spLocks noGrp="1"/>
          </p:cNvSpPr>
          <p:nvPr>
            <p:ph type="dt" sz="half" idx="10"/>
          </p:nvPr>
        </p:nvSpPr>
        <p:spPr/>
        <p:txBody>
          <a:bodyPr/>
          <a:lstStyle/>
          <a:p>
            <a:fld id="{628894B9-62F0-4DCE-91E6-2B9CC3A01712}" type="datetimeFigureOut">
              <a:rPr lang="en-AU" smtClean="0"/>
              <a:t>6/06/2022</a:t>
            </a:fld>
            <a:endParaRPr lang="en-AU"/>
          </a:p>
        </p:txBody>
      </p:sp>
      <p:sp>
        <p:nvSpPr>
          <p:cNvPr id="6" name="Footer Placeholder 5">
            <a:extLst>
              <a:ext uri="{FF2B5EF4-FFF2-40B4-BE49-F238E27FC236}">
                <a16:creationId xmlns:a16="http://schemas.microsoft.com/office/drawing/2014/main" id="{789E9EBC-E8B4-4C70-A43D-8BCAD00F9AB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2787C88-6854-4A44-A8E6-BE9DA537F7D7}"/>
              </a:ext>
            </a:extLst>
          </p:cNvPr>
          <p:cNvSpPr>
            <a:spLocks noGrp="1"/>
          </p:cNvSpPr>
          <p:nvPr>
            <p:ph type="sldNum" sz="quarter" idx="12"/>
          </p:nvPr>
        </p:nvSpPr>
        <p:spPr/>
        <p:txBody>
          <a:bodyPr/>
          <a:lstStyle/>
          <a:p>
            <a:fld id="{386B6BCC-6B4C-4F9E-956C-D0FB9CA7A1D4}" type="slidenum">
              <a:rPr lang="en-AU" smtClean="0"/>
              <a:t>‹#›</a:t>
            </a:fld>
            <a:endParaRPr lang="en-AU"/>
          </a:p>
        </p:txBody>
      </p:sp>
    </p:spTree>
    <p:extLst>
      <p:ext uri="{BB962C8B-B14F-4D97-AF65-F5344CB8AC3E}">
        <p14:creationId xmlns:p14="http://schemas.microsoft.com/office/powerpoint/2010/main" val="3451667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386B8-364A-486C-8767-5B628BF7AB6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248D36F-93EF-4D35-81D8-2828DDF8E9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C30CB3-A005-4428-90B3-9D23FFE594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8410FF81-2C82-40C6-939B-9B4FA51010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8CF8DA-66A4-48AF-B95C-3AAC4F7B47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1BB7ED41-2BDC-4DA8-971D-2DD43AFE6BAA}"/>
              </a:ext>
            </a:extLst>
          </p:cNvPr>
          <p:cNvSpPr>
            <a:spLocks noGrp="1"/>
          </p:cNvSpPr>
          <p:nvPr>
            <p:ph type="dt" sz="half" idx="10"/>
          </p:nvPr>
        </p:nvSpPr>
        <p:spPr/>
        <p:txBody>
          <a:bodyPr/>
          <a:lstStyle/>
          <a:p>
            <a:fld id="{628894B9-62F0-4DCE-91E6-2B9CC3A01712}" type="datetimeFigureOut">
              <a:rPr lang="en-AU" smtClean="0"/>
              <a:t>6/06/2022</a:t>
            </a:fld>
            <a:endParaRPr lang="en-AU"/>
          </a:p>
        </p:txBody>
      </p:sp>
      <p:sp>
        <p:nvSpPr>
          <p:cNvPr id="8" name="Footer Placeholder 7">
            <a:extLst>
              <a:ext uri="{FF2B5EF4-FFF2-40B4-BE49-F238E27FC236}">
                <a16:creationId xmlns:a16="http://schemas.microsoft.com/office/drawing/2014/main" id="{5FF893E3-8639-44AB-9D4D-F487858079B8}"/>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AD62C12C-BAF9-430C-AD15-7A7965FA40DD}"/>
              </a:ext>
            </a:extLst>
          </p:cNvPr>
          <p:cNvSpPr>
            <a:spLocks noGrp="1"/>
          </p:cNvSpPr>
          <p:nvPr>
            <p:ph type="sldNum" sz="quarter" idx="12"/>
          </p:nvPr>
        </p:nvSpPr>
        <p:spPr/>
        <p:txBody>
          <a:bodyPr/>
          <a:lstStyle/>
          <a:p>
            <a:fld id="{386B6BCC-6B4C-4F9E-956C-D0FB9CA7A1D4}" type="slidenum">
              <a:rPr lang="en-AU" smtClean="0"/>
              <a:t>‹#›</a:t>
            </a:fld>
            <a:endParaRPr lang="en-AU"/>
          </a:p>
        </p:txBody>
      </p:sp>
    </p:spTree>
    <p:extLst>
      <p:ext uri="{BB962C8B-B14F-4D97-AF65-F5344CB8AC3E}">
        <p14:creationId xmlns:p14="http://schemas.microsoft.com/office/powerpoint/2010/main" val="505064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015C0-9B8D-4834-A383-76CCEEF8AD7E}"/>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DF3C032D-B927-4EF9-9872-2F2602140CBF}"/>
              </a:ext>
            </a:extLst>
          </p:cNvPr>
          <p:cNvSpPr>
            <a:spLocks noGrp="1"/>
          </p:cNvSpPr>
          <p:nvPr>
            <p:ph type="dt" sz="half" idx="10"/>
          </p:nvPr>
        </p:nvSpPr>
        <p:spPr/>
        <p:txBody>
          <a:bodyPr/>
          <a:lstStyle/>
          <a:p>
            <a:fld id="{628894B9-62F0-4DCE-91E6-2B9CC3A01712}" type="datetimeFigureOut">
              <a:rPr lang="en-AU" smtClean="0"/>
              <a:t>6/06/2022</a:t>
            </a:fld>
            <a:endParaRPr lang="en-AU"/>
          </a:p>
        </p:txBody>
      </p:sp>
      <p:sp>
        <p:nvSpPr>
          <p:cNvPr id="4" name="Footer Placeholder 3">
            <a:extLst>
              <a:ext uri="{FF2B5EF4-FFF2-40B4-BE49-F238E27FC236}">
                <a16:creationId xmlns:a16="http://schemas.microsoft.com/office/drawing/2014/main" id="{3852AE99-105B-4B5D-B90F-9563589AE1A0}"/>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49CD5ED8-9346-424F-9ED4-3DBC2AF60044}"/>
              </a:ext>
            </a:extLst>
          </p:cNvPr>
          <p:cNvSpPr>
            <a:spLocks noGrp="1"/>
          </p:cNvSpPr>
          <p:nvPr>
            <p:ph type="sldNum" sz="quarter" idx="12"/>
          </p:nvPr>
        </p:nvSpPr>
        <p:spPr/>
        <p:txBody>
          <a:bodyPr/>
          <a:lstStyle/>
          <a:p>
            <a:fld id="{386B6BCC-6B4C-4F9E-956C-D0FB9CA7A1D4}" type="slidenum">
              <a:rPr lang="en-AU" smtClean="0"/>
              <a:t>‹#›</a:t>
            </a:fld>
            <a:endParaRPr lang="en-AU"/>
          </a:p>
        </p:txBody>
      </p:sp>
    </p:spTree>
    <p:extLst>
      <p:ext uri="{BB962C8B-B14F-4D97-AF65-F5344CB8AC3E}">
        <p14:creationId xmlns:p14="http://schemas.microsoft.com/office/powerpoint/2010/main" val="1956412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849835-5616-4180-8ED5-00A0E3440FF0}"/>
              </a:ext>
            </a:extLst>
          </p:cNvPr>
          <p:cNvSpPr>
            <a:spLocks noGrp="1"/>
          </p:cNvSpPr>
          <p:nvPr>
            <p:ph type="dt" sz="half" idx="10"/>
          </p:nvPr>
        </p:nvSpPr>
        <p:spPr/>
        <p:txBody>
          <a:bodyPr/>
          <a:lstStyle/>
          <a:p>
            <a:fld id="{628894B9-62F0-4DCE-91E6-2B9CC3A01712}" type="datetimeFigureOut">
              <a:rPr lang="en-AU" smtClean="0"/>
              <a:t>6/06/2022</a:t>
            </a:fld>
            <a:endParaRPr lang="en-AU"/>
          </a:p>
        </p:txBody>
      </p:sp>
      <p:sp>
        <p:nvSpPr>
          <p:cNvPr id="3" name="Footer Placeholder 2">
            <a:extLst>
              <a:ext uri="{FF2B5EF4-FFF2-40B4-BE49-F238E27FC236}">
                <a16:creationId xmlns:a16="http://schemas.microsoft.com/office/drawing/2014/main" id="{0F3816CB-C534-4EAC-B74A-B2AF1F51FF37}"/>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51E9081F-49C5-486B-9B8F-2ACDC0D62BF4}"/>
              </a:ext>
            </a:extLst>
          </p:cNvPr>
          <p:cNvSpPr>
            <a:spLocks noGrp="1"/>
          </p:cNvSpPr>
          <p:nvPr>
            <p:ph type="sldNum" sz="quarter" idx="12"/>
          </p:nvPr>
        </p:nvSpPr>
        <p:spPr/>
        <p:txBody>
          <a:bodyPr/>
          <a:lstStyle/>
          <a:p>
            <a:fld id="{386B6BCC-6B4C-4F9E-956C-D0FB9CA7A1D4}" type="slidenum">
              <a:rPr lang="en-AU" smtClean="0"/>
              <a:t>‹#›</a:t>
            </a:fld>
            <a:endParaRPr lang="en-AU"/>
          </a:p>
        </p:txBody>
      </p:sp>
    </p:spTree>
    <p:extLst>
      <p:ext uri="{BB962C8B-B14F-4D97-AF65-F5344CB8AC3E}">
        <p14:creationId xmlns:p14="http://schemas.microsoft.com/office/powerpoint/2010/main" val="3114867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AD2EB-C379-400D-BBBA-47470F25DB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B5F7785F-2A5D-403A-A4E9-08F7A035D3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866FA6DA-B942-4355-B5B7-E8C250BCE3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D7D664-9E41-481B-A0D6-278B20ADB2F3}"/>
              </a:ext>
            </a:extLst>
          </p:cNvPr>
          <p:cNvSpPr>
            <a:spLocks noGrp="1"/>
          </p:cNvSpPr>
          <p:nvPr>
            <p:ph type="dt" sz="half" idx="10"/>
          </p:nvPr>
        </p:nvSpPr>
        <p:spPr/>
        <p:txBody>
          <a:bodyPr/>
          <a:lstStyle/>
          <a:p>
            <a:fld id="{628894B9-62F0-4DCE-91E6-2B9CC3A01712}" type="datetimeFigureOut">
              <a:rPr lang="en-AU" smtClean="0"/>
              <a:t>6/06/2022</a:t>
            </a:fld>
            <a:endParaRPr lang="en-AU"/>
          </a:p>
        </p:txBody>
      </p:sp>
      <p:sp>
        <p:nvSpPr>
          <p:cNvPr id="6" name="Footer Placeholder 5">
            <a:extLst>
              <a:ext uri="{FF2B5EF4-FFF2-40B4-BE49-F238E27FC236}">
                <a16:creationId xmlns:a16="http://schemas.microsoft.com/office/drawing/2014/main" id="{776FDDA8-90CB-405F-9E3D-8EFC1D33682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620B172-2AE6-4E66-ACEC-16BF4E8F7D95}"/>
              </a:ext>
            </a:extLst>
          </p:cNvPr>
          <p:cNvSpPr>
            <a:spLocks noGrp="1"/>
          </p:cNvSpPr>
          <p:nvPr>
            <p:ph type="sldNum" sz="quarter" idx="12"/>
          </p:nvPr>
        </p:nvSpPr>
        <p:spPr/>
        <p:txBody>
          <a:bodyPr/>
          <a:lstStyle/>
          <a:p>
            <a:fld id="{386B6BCC-6B4C-4F9E-956C-D0FB9CA7A1D4}" type="slidenum">
              <a:rPr lang="en-AU" smtClean="0"/>
              <a:t>‹#›</a:t>
            </a:fld>
            <a:endParaRPr lang="en-AU"/>
          </a:p>
        </p:txBody>
      </p:sp>
    </p:spTree>
    <p:extLst>
      <p:ext uri="{BB962C8B-B14F-4D97-AF65-F5344CB8AC3E}">
        <p14:creationId xmlns:p14="http://schemas.microsoft.com/office/powerpoint/2010/main" val="2964983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6226E-FAE3-426C-A2CB-DC86226EBE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7DDE7B24-2EFC-4739-B1D7-9B252E4AAE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F19EE4BF-BD92-4197-8C6E-A83D5910BF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45DDF-19F8-4D25-9570-B2EB593D2292}"/>
              </a:ext>
            </a:extLst>
          </p:cNvPr>
          <p:cNvSpPr>
            <a:spLocks noGrp="1"/>
          </p:cNvSpPr>
          <p:nvPr>
            <p:ph type="dt" sz="half" idx="10"/>
          </p:nvPr>
        </p:nvSpPr>
        <p:spPr/>
        <p:txBody>
          <a:bodyPr/>
          <a:lstStyle/>
          <a:p>
            <a:fld id="{628894B9-62F0-4DCE-91E6-2B9CC3A01712}" type="datetimeFigureOut">
              <a:rPr lang="en-AU" smtClean="0"/>
              <a:t>6/06/2022</a:t>
            </a:fld>
            <a:endParaRPr lang="en-AU"/>
          </a:p>
        </p:txBody>
      </p:sp>
      <p:sp>
        <p:nvSpPr>
          <p:cNvPr id="6" name="Footer Placeholder 5">
            <a:extLst>
              <a:ext uri="{FF2B5EF4-FFF2-40B4-BE49-F238E27FC236}">
                <a16:creationId xmlns:a16="http://schemas.microsoft.com/office/drawing/2014/main" id="{98083369-81FB-42C1-A8C7-468F72C1F6C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48D9722-2958-46B1-BB36-0D59AAA102D8}"/>
              </a:ext>
            </a:extLst>
          </p:cNvPr>
          <p:cNvSpPr>
            <a:spLocks noGrp="1"/>
          </p:cNvSpPr>
          <p:nvPr>
            <p:ph type="sldNum" sz="quarter" idx="12"/>
          </p:nvPr>
        </p:nvSpPr>
        <p:spPr/>
        <p:txBody>
          <a:bodyPr/>
          <a:lstStyle/>
          <a:p>
            <a:fld id="{386B6BCC-6B4C-4F9E-956C-D0FB9CA7A1D4}" type="slidenum">
              <a:rPr lang="en-AU" smtClean="0"/>
              <a:t>‹#›</a:t>
            </a:fld>
            <a:endParaRPr lang="en-AU"/>
          </a:p>
        </p:txBody>
      </p:sp>
    </p:spTree>
    <p:extLst>
      <p:ext uri="{BB962C8B-B14F-4D97-AF65-F5344CB8AC3E}">
        <p14:creationId xmlns:p14="http://schemas.microsoft.com/office/powerpoint/2010/main" val="3522534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4F5817-3389-4087-A554-3DC49E3196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07365FF-0D60-4E22-ABF7-B769F7CB90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4688A3F-DBAA-4440-97D8-36534F4BBA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894B9-62F0-4DCE-91E6-2B9CC3A01712}" type="datetimeFigureOut">
              <a:rPr lang="en-AU" smtClean="0"/>
              <a:t>6/06/2022</a:t>
            </a:fld>
            <a:endParaRPr lang="en-AU"/>
          </a:p>
        </p:txBody>
      </p:sp>
      <p:sp>
        <p:nvSpPr>
          <p:cNvPr id="5" name="Footer Placeholder 4">
            <a:extLst>
              <a:ext uri="{FF2B5EF4-FFF2-40B4-BE49-F238E27FC236}">
                <a16:creationId xmlns:a16="http://schemas.microsoft.com/office/drawing/2014/main" id="{285A46D4-2F5B-48CD-BEC8-3D91D3DE72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D121AFFA-1EC0-40C2-AC3C-86FDD39C9F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6B6BCC-6B4C-4F9E-956C-D0FB9CA7A1D4}" type="slidenum">
              <a:rPr lang="en-AU" smtClean="0"/>
              <a:t>‹#›</a:t>
            </a:fld>
            <a:endParaRPr lang="en-AU"/>
          </a:p>
        </p:txBody>
      </p:sp>
    </p:spTree>
    <p:extLst>
      <p:ext uri="{BB962C8B-B14F-4D97-AF65-F5344CB8AC3E}">
        <p14:creationId xmlns:p14="http://schemas.microsoft.com/office/powerpoint/2010/main" val="3818616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salvisjuribus.it/il-contratto-di-catering-ed-i-suoi-aspetti-giuridici/"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2" Type="http://schemas.openxmlformats.org/officeDocument/2006/relationships/image" Target="../media/image16.jf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training.gov.au/Training/Details/ICT20120"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FF673C-83B6-471B-B044-0BB0B95F639E}"/>
              </a:ext>
            </a:extLst>
          </p:cNvPr>
          <p:cNvSpPr>
            <a:spLocks noGrp="1"/>
          </p:cNvSpPr>
          <p:nvPr>
            <p:ph type="title"/>
          </p:nvPr>
        </p:nvSpPr>
        <p:spPr>
          <a:xfrm>
            <a:off x="1371597" y="348865"/>
            <a:ext cx="10044023" cy="877729"/>
          </a:xfrm>
        </p:spPr>
        <p:txBody>
          <a:bodyPr anchor="ctr">
            <a:normAutofit/>
          </a:bodyPr>
          <a:lstStyle/>
          <a:p>
            <a:r>
              <a:rPr lang="en-AU" sz="4000" b="1">
                <a:solidFill>
                  <a:srgbClr val="FFFFFF"/>
                </a:solidFill>
              </a:rPr>
              <a:t>Subjects offered in TAS</a:t>
            </a:r>
          </a:p>
        </p:txBody>
      </p:sp>
      <p:graphicFrame>
        <p:nvGraphicFramePr>
          <p:cNvPr id="4" name="Table 4">
            <a:extLst>
              <a:ext uri="{FF2B5EF4-FFF2-40B4-BE49-F238E27FC236}">
                <a16:creationId xmlns:a16="http://schemas.microsoft.com/office/drawing/2014/main" id="{E91D7CD2-933E-4582-BBF0-B9BCBBDF13E8}"/>
              </a:ext>
            </a:extLst>
          </p:cNvPr>
          <p:cNvGraphicFramePr>
            <a:graphicFrameLocks noGrp="1"/>
          </p:cNvGraphicFramePr>
          <p:nvPr>
            <p:ph idx="1"/>
            <p:extLst>
              <p:ext uri="{D42A27DB-BD31-4B8C-83A1-F6EECF244321}">
                <p14:modId xmlns:p14="http://schemas.microsoft.com/office/powerpoint/2010/main" val="2406636281"/>
              </p:ext>
            </p:extLst>
          </p:nvPr>
        </p:nvGraphicFramePr>
        <p:xfrm>
          <a:off x="644056" y="2343631"/>
          <a:ext cx="10927830" cy="3757352"/>
        </p:xfrm>
        <a:graphic>
          <a:graphicData uri="http://schemas.openxmlformats.org/drawingml/2006/table">
            <a:tbl>
              <a:tblPr firstRow="1" bandRow="1">
                <a:tableStyleId>{5C22544A-7EE6-4342-B048-85BDC9FD1C3A}</a:tableStyleId>
              </a:tblPr>
              <a:tblGrid>
                <a:gridCol w="5726004">
                  <a:extLst>
                    <a:ext uri="{9D8B030D-6E8A-4147-A177-3AD203B41FA5}">
                      <a16:colId xmlns:a16="http://schemas.microsoft.com/office/drawing/2014/main" val="1160435518"/>
                    </a:ext>
                  </a:extLst>
                </a:gridCol>
                <a:gridCol w="5201826">
                  <a:extLst>
                    <a:ext uri="{9D8B030D-6E8A-4147-A177-3AD203B41FA5}">
                      <a16:colId xmlns:a16="http://schemas.microsoft.com/office/drawing/2014/main" val="2138386083"/>
                    </a:ext>
                  </a:extLst>
                </a:gridCol>
              </a:tblGrid>
              <a:tr h="3730701">
                <a:tc>
                  <a:txBody>
                    <a:bodyPr/>
                    <a:lstStyle/>
                    <a:p>
                      <a:r>
                        <a:rPr lang="en-AU" sz="2000" b="1" kern="1200">
                          <a:solidFill>
                            <a:schemeClr val="tx1"/>
                          </a:solidFill>
                          <a:effectLst/>
                          <a:latin typeface="+mn-lt"/>
                          <a:ea typeface="+mn-ea"/>
                          <a:cs typeface="+mn-cs"/>
                        </a:rPr>
                        <a:t>Design and Technology</a:t>
                      </a:r>
                    </a:p>
                    <a:p>
                      <a:r>
                        <a:rPr lang="en-AU" sz="2000" b="1" kern="1200">
                          <a:solidFill>
                            <a:schemeClr val="tx1"/>
                          </a:solidFill>
                          <a:effectLst/>
                          <a:latin typeface="+mn-lt"/>
                          <a:ea typeface="+mn-ea"/>
                          <a:cs typeface="+mn-cs"/>
                        </a:rPr>
                        <a:t>Engineering Studies</a:t>
                      </a:r>
                    </a:p>
                    <a:p>
                      <a:r>
                        <a:rPr lang="en-AU" sz="2000" b="1" kern="1200">
                          <a:solidFill>
                            <a:schemeClr val="tx1"/>
                          </a:solidFill>
                          <a:effectLst/>
                          <a:latin typeface="+mn-lt"/>
                          <a:ea typeface="+mn-ea"/>
                          <a:cs typeface="+mn-cs"/>
                        </a:rPr>
                        <a:t>Exploring Early Childhood</a:t>
                      </a:r>
                    </a:p>
                    <a:p>
                      <a:r>
                        <a:rPr lang="en-AU" sz="2000" b="1" kern="1200">
                          <a:solidFill>
                            <a:schemeClr val="tx1"/>
                          </a:solidFill>
                          <a:effectLst/>
                          <a:latin typeface="+mn-lt"/>
                          <a:ea typeface="+mn-ea"/>
                          <a:cs typeface="+mn-cs"/>
                        </a:rPr>
                        <a:t>Food Technology</a:t>
                      </a:r>
                    </a:p>
                    <a:p>
                      <a:r>
                        <a:rPr lang="en-AU" sz="2000" b="1" kern="1200">
                          <a:solidFill>
                            <a:schemeClr val="tx1"/>
                          </a:solidFill>
                          <a:effectLst/>
                          <a:latin typeface="+mn-lt"/>
                          <a:ea typeface="+mn-ea"/>
                          <a:cs typeface="+mn-cs"/>
                        </a:rPr>
                        <a:t>Hospitality (VET):</a:t>
                      </a:r>
                    </a:p>
                    <a:p>
                      <a:pPr marL="742950" lvl="1" indent="-285750">
                        <a:buFont typeface="Arial" panose="020B0604020202020204" pitchFamily="34" charset="0"/>
                        <a:buChar char="•"/>
                      </a:pPr>
                      <a:r>
                        <a:rPr lang="en-AU" sz="2000" b="1" kern="1200">
                          <a:solidFill>
                            <a:schemeClr val="tx1"/>
                          </a:solidFill>
                          <a:effectLst/>
                          <a:latin typeface="+mn-lt"/>
                          <a:ea typeface="+mn-ea"/>
                          <a:cs typeface="+mn-cs"/>
                        </a:rPr>
                        <a:t>Hospitality – Food and Beverage - VET</a:t>
                      </a:r>
                    </a:p>
                    <a:p>
                      <a:pPr marL="742950" lvl="1" indent="-285750">
                        <a:buFont typeface="Arial" panose="020B0604020202020204" pitchFamily="34" charset="0"/>
                        <a:buChar char="•"/>
                      </a:pPr>
                      <a:r>
                        <a:rPr lang="en-AU" sz="2000" b="1" kern="1200">
                          <a:solidFill>
                            <a:schemeClr val="tx1"/>
                          </a:solidFill>
                          <a:effectLst/>
                          <a:latin typeface="+mn-lt"/>
                          <a:ea typeface="+mn-ea"/>
                          <a:cs typeface="+mn-cs"/>
                        </a:rPr>
                        <a:t>Hospitality – Kitchen Operations and Cookery Stream - VET</a:t>
                      </a:r>
                    </a:p>
                    <a:p>
                      <a:pPr marL="742950" lvl="1" indent="-285750">
                        <a:buFont typeface="Arial" panose="020B0604020202020204" pitchFamily="34" charset="0"/>
                        <a:buChar char="•"/>
                      </a:pPr>
                      <a:r>
                        <a:rPr lang="en-AU" sz="2000" b="1" kern="1200">
                          <a:solidFill>
                            <a:schemeClr val="tx1"/>
                          </a:solidFill>
                          <a:effectLst/>
                          <a:latin typeface="+mn-lt"/>
                          <a:ea typeface="+mn-ea"/>
                          <a:cs typeface="+mn-cs"/>
                        </a:rPr>
                        <a:t>Hospitality Specialisation (available in Year 12) - VET</a:t>
                      </a:r>
                    </a:p>
                  </a:txBody>
                  <a:tcPr marL="99751" marR="99751" marT="49876" marB="49876">
                    <a:solidFill>
                      <a:schemeClr val="accent1">
                        <a:lumMod val="20000"/>
                        <a:lumOff val="80000"/>
                      </a:schemeClr>
                    </a:solidFill>
                  </a:tcPr>
                </a:tc>
                <a:tc>
                  <a:txBody>
                    <a:bodyPr/>
                    <a:lstStyle/>
                    <a:p>
                      <a:r>
                        <a:rPr lang="en-AU" sz="2000" b="1" kern="1200" dirty="0">
                          <a:solidFill>
                            <a:schemeClr val="tx1"/>
                          </a:solidFill>
                          <a:effectLst/>
                          <a:latin typeface="+mn-lt"/>
                          <a:ea typeface="+mn-ea"/>
                          <a:cs typeface="+mn-cs"/>
                        </a:rPr>
                        <a:t>Industrial Technology:</a:t>
                      </a:r>
                    </a:p>
                    <a:p>
                      <a:pPr marL="742950" lvl="1" indent="-285750">
                        <a:buFont typeface="Arial" panose="020B0604020202020204" pitchFamily="34" charset="0"/>
                        <a:buChar char="•"/>
                      </a:pPr>
                      <a:r>
                        <a:rPr lang="en-AU" sz="2000" b="1" kern="1200" dirty="0">
                          <a:solidFill>
                            <a:schemeClr val="tx1"/>
                          </a:solidFill>
                          <a:effectLst/>
                          <a:latin typeface="+mn-lt"/>
                          <a:ea typeface="+mn-ea"/>
                          <a:cs typeface="+mn-cs"/>
                        </a:rPr>
                        <a:t> Automotive</a:t>
                      </a:r>
                    </a:p>
                    <a:p>
                      <a:pPr marL="742950" lvl="1" indent="-285750">
                        <a:buFont typeface="Arial" panose="020B0604020202020204" pitchFamily="34" charset="0"/>
                        <a:buChar char="•"/>
                      </a:pPr>
                      <a:r>
                        <a:rPr lang="en-AU" sz="2000" b="1" kern="1200" dirty="0">
                          <a:solidFill>
                            <a:schemeClr val="tx1"/>
                          </a:solidFill>
                          <a:effectLst/>
                          <a:latin typeface="+mn-lt"/>
                          <a:ea typeface="+mn-ea"/>
                          <a:cs typeface="+mn-cs"/>
                        </a:rPr>
                        <a:t> Metal</a:t>
                      </a:r>
                    </a:p>
                    <a:p>
                      <a:pPr marL="742950" lvl="1" indent="-285750">
                        <a:buFont typeface="Arial" panose="020B0604020202020204" pitchFamily="34" charset="0"/>
                        <a:buChar char="•"/>
                      </a:pPr>
                      <a:r>
                        <a:rPr lang="en-AU" sz="2000" b="1" kern="1200" dirty="0">
                          <a:solidFill>
                            <a:schemeClr val="tx1"/>
                          </a:solidFill>
                          <a:effectLst/>
                          <a:latin typeface="+mn-lt"/>
                          <a:ea typeface="+mn-ea"/>
                          <a:cs typeface="+mn-cs"/>
                        </a:rPr>
                        <a:t> Timber and Furniture Making</a:t>
                      </a:r>
                    </a:p>
                    <a:p>
                      <a:r>
                        <a:rPr lang="en-AU" sz="2000" b="1" kern="1200" dirty="0">
                          <a:solidFill>
                            <a:schemeClr val="tx1"/>
                          </a:solidFill>
                          <a:effectLst/>
                          <a:latin typeface="+mn-lt"/>
                          <a:ea typeface="+mn-ea"/>
                          <a:cs typeface="+mn-cs"/>
                        </a:rPr>
                        <a:t>Information Communication Technology:</a:t>
                      </a:r>
                    </a:p>
                    <a:p>
                      <a:pPr lvl="0"/>
                      <a:r>
                        <a:rPr lang="en-AU" sz="2000" b="1" kern="1200" dirty="0">
                          <a:solidFill>
                            <a:schemeClr val="tx1"/>
                          </a:solidFill>
                          <a:effectLst/>
                          <a:latin typeface="+mn-lt"/>
                          <a:ea typeface="+mn-ea"/>
                          <a:cs typeface="+mn-cs"/>
                        </a:rPr>
                        <a:t>Software Design and Development</a:t>
                      </a:r>
                    </a:p>
                    <a:p>
                      <a:pPr lvl="0"/>
                      <a:r>
                        <a:rPr lang="en-AU" sz="2000" b="1" kern="1200" dirty="0">
                          <a:solidFill>
                            <a:schemeClr val="tx1"/>
                          </a:solidFill>
                          <a:effectLst/>
                          <a:latin typeface="+mn-lt"/>
                          <a:ea typeface="+mn-ea"/>
                          <a:cs typeface="+mn-cs"/>
                        </a:rPr>
                        <a:t>Information Processes and Technology</a:t>
                      </a:r>
                    </a:p>
                    <a:p>
                      <a:pPr lvl="0"/>
                      <a:r>
                        <a:rPr lang="en-AU" sz="2000" b="1" kern="1200" dirty="0">
                          <a:solidFill>
                            <a:schemeClr val="tx1"/>
                          </a:solidFill>
                          <a:effectLst/>
                          <a:latin typeface="+mn-lt"/>
                          <a:ea typeface="+mn-ea"/>
                          <a:cs typeface="+mn-cs"/>
                        </a:rPr>
                        <a:t>Information and Digital Technology Curriculum Framework</a:t>
                      </a:r>
                    </a:p>
                    <a:p>
                      <a:r>
                        <a:rPr lang="en-AU" sz="2000" b="1" kern="1200" dirty="0">
                          <a:solidFill>
                            <a:schemeClr val="tx1"/>
                          </a:solidFill>
                          <a:effectLst/>
                          <a:latin typeface="+mn-lt"/>
                          <a:ea typeface="+mn-ea"/>
                          <a:cs typeface="+mn-cs"/>
                        </a:rPr>
                        <a:t>Society and Culture</a:t>
                      </a:r>
                    </a:p>
                    <a:p>
                      <a:r>
                        <a:rPr lang="en-AU" sz="2000" b="1" kern="1200" dirty="0">
                          <a:solidFill>
                            <a:schemeClr val="tx1"/>
                          </a:solidFill>
                          <a:effectLst/>
                          <a:latin typeface="+mn-lt"/>
                          <a:ea typeface="+mn-ea"/>
                          <a:cs typeface="+mn-cs"/>
                        </a:rPr>
                        <a:t>Textile and Design</a:t>
                      </a:r>
                    </a:p>
                    <a:p>
                      <a:endParaRPr lang="en-AU" sz="2000" dirty="0">
                        <a:solidFill>
                          <a:schemeClr val="tx1"/>
                        </a:solidFill>
                      </a:endParaRPr>
                    </a:p>
                  </a:txBody>
                  <a:tcPr marL="99751" marR="99751" marT="49876" marB="49876">
                    <a:solidFill>
                      <a:schemeClr val="accent1">
                        <a:lumMod val="20000"/>
                        <a:lumOff val="80000"/>
                      </a:schemeClr>
                    </a:solidFill>
                  </a:tcPr>
                </a:tc>
                <a:extLst>
                  <a:ext uri="{0D108BD9-81ED-4DB2-BD59-A6C34878D82A}">
                    <a16:rowId xmlns:a16="http://schemas.microsoft.com/office/drawing/2014/main" val="504310813"/>
                  </a:ext>
                </a:extLst>
              </a:tr>
            </a:tbl>
          </a:graphicData>
        </a:graphic>
      </p:graphicFrame>
    </p:spTree>
    <p:extLst>
      <p:ext uri="{BB962C8B-B14F-4D97-AF65-F5344CB8AC3E}">
        <p14:creationId xmlns:p14="http://schemas.microsoft.com/office/powerpoint/2010/main" val="829488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0"/>
            <a:ext cx="3904488" cy="4233672"/>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3333C48-D8AF-4180-9FB7-D7B7A075C653}"/>
              </a:ext>
            </a:extLst>
          </p:cNvPr>
          <p:cNvSpPr>
            <a:spLocks noGrp="1"/>
          </p:cNvSpPr>
          <p:nvPr>
            <p:ph type="title"/>
          </p:nvPr>
        </p:nvSpPr>
        <p:spPr>
          <a:xfrm>
            <a:off x="731520" y="1115568"/>
            <a:ext cx="3364992" cy="2843784"/>
          </a:xfrm>
        </p:spPr>
        <p:txBody>
          <a:bodyPr vert="horz" lIns="91440" tIns="45720" rIns="91440" bIns="45720" rtlCol="0" anchor="ctr">
            <a:normAutofit/>
          </a:bodyPr>
          <a:lstStyle/>
          <a:p>
            <a:r>
              <a:rPr lang="en-US" sz="5000" kern="1200" dirty="0">
                <a:solidFill>
                  <a:srgbClr val="FFFFFF"/>
                </a:solidFill>
                <a:latin typeface="+mj-lt"/>
                <a:ea typeface="+mj-ea"/>
                <a:cs typeface="+mj-cs"/>
              </a:rPr>
              <a:t>What you will learn</a:t>
            </a:r>
          </a:p>
        </p:txBody>
      </p:sp>
      <p:sp>
        <p:nvSpPr>
          <p:cNvPr id="11" name="Rectangle 10">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846320"/>
            <a:ext cx="2395728" cy="1563624"/>
          </a:xfrm>
          <a:prstGeom prst="rect">
            <a:avLst/>
          </a:prstGeom>
          <a:solidFill>
            <a:schemeClr val="accent1">
              <a:alpha val="94902"/>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C910467-8185-45DD-B8A2-A88DF20DF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1995" y="450221"/>
            <a:ext cx="7207948" cy="5948859"/>
          </a:xfrm>
          <a:prstGeom prst="rect">
            <a:avLst/>
          </a:prstGeom>
          <a:solidFill>
            <a:srgbClr val="7F7F7F">
              <a:alpha val="24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7520" y="4835010"/>
            <a:ext cx="1349026" cy="157276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4" name="Table 4">
            <a:extLst>
              <a:ext uri="{FF2B5EF4-FFF2-40B4-BE49-F238E27FC236}">
                <a16:creationId xmlns:a16="http://schemas.microsoft.com/office/drawing/2014/main" id="{C243ABBD-A17F-4002-8F4E-501DC7F61168}"/>
              </a:ext>
            </a:extLst>
          </p:cNvPr>
          <p:cNvGraphicFramePr>
            <a:graphicFrameLocks noGrp="1"/>
          </p:cNvGraphicFramePr>
          <p:nvPr>
            <p:ph idx="1"/>
            <p:extLst>
              <p:ext uri="{D42A27DB-BD31-4B8C-83A1-F6EECF244321}">
                <p14:modId xmlns:p14="http://schemas.microsoft.com/office/powerpoint/2010/main" val="56636500"/>
              </p:ext>
            </p:extLst>
          </p:nvPr>
        </p:nvGraphicFramePr>
        <p:xfrm>
          <a:off x="4521994" y="458920"/>
          <a:ext cx="7203662" cy="5931319"/>
        </p:xfrm>
        <a:graphic>
          <a:graphicData uri="http://schemas.openxmlformats.org/drawingml/2006/table">
            <a:tbl>
              <a:tblPr firstRow="1" bandRow="1">
                <a:tableStyleId>{8EC20E35-A176-4012-BC5E-935CFFF8708E}</a:tableStyleId>
              </a:tblPr>
              <a:tblGrid>
                <a:gridCol w="3677225">
                  <a:extLst>
                    <a:ext uri="{9D8B030D-6E8A-4147-A177-3AD203B41FA5}">
                      <a16:colId xmlns:a16="http://schemas.microsoft.com/office/drawing/2014/main" val="2523066609"/>
                    </a:ext>
                  </a:extLst>
                </a:gridCol>
                <a:gridCol w="3526437">
                  <a:extLst>
                    <a:ext uri="{9D8B030D-6E8A-4147-A177-3AD203B41FA5}">
                      <a16:colId xmlns:a16="http://schemas.microsoft.com/office/drawing/2014/main" val="552691367"/>
                    </a:ext>
                  </a:extLst>
                </a:gridCol>
              </a:tblGrid>
              <a:tr h="3004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300" b="1" kern="1200" dirty="0">
                          <a:solidFill>
                            <a:schemeClr val="bg1"/>
                          </a:solidFill>
                          <a:effectLst/>
                        </a:rPr>
                        <a:t>Preliminary course</a:t>
                      </a:r>
                      <a:endParaRPr lang="en-AU" sz="1300" b="1" i="0" kern="1200" dirty="0">
                        <a:solidFill>
                          <a:schemeClr val="bg1"/>
                        </a:solidFill>
                        <a:effectLst/>
                        <a:latin typeface="+mn-lt"/>
                        <a:ea typeface="+mn-ea"/>
                        <a:cs typeface="+mn-cs"/>
                      </a:endParaRPr>
                    </a:p>
                  </a:txBody>
                  <a:tcPr marL="68281" marR="68281" marT="34141" marB="3414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300" b="1" kern="1200" dirty="0">
                          <a:solidFill>
                            <a:schemeClr val="bg1"/>
                          </a:solidFill>
                          <a:effectLst/>
                        </a:rPr>
                        <a:t>HSC course</a:t>
                      </a:r>
                      <a:endParaRPr lang="en-AU" sz="1300" b="1" i="0" kern="1200" dirty="0">
                        <a:solidFill>
                          <a:schemeClr val="bg1"/>
                        </a:solidFill>
                        <a:effectLst/>
                        <a:latin typeface="+mn-lt"/>
                        <a:ea typeface="+mn-ea"/>
                        <a:cs typeface="+mn-cs"/>
                      </a:endParaRPr>
                    </a:p>
                  </a:txBody>
                  <a:tcPr marL="68281" marR="68281" marT="34141" marB="34141"/>
                </a:tc>
                <a:extLst>
                  <a:ext uri="{0D108BD9-81ED-4DB2-BD59-A6C34878D82A}">
                    <a16:rowId xmlns:a16="http://schemas.microsoft.com/office/drawing/2014/main" val="4220884260"/>
                  </a:ext>
                </a:extLst>
              </a:tr>
              <a:tr h="5011835">
                <a:tc>
                  <a:txBody>
                    <a:bodyPr/>
                    <a:lstStyle/>
                    <a:p>
                      <a:r>
                        <a:rPr lang="en-AU" sz="1600" b="0" kern="1200" dirty="0">
                          <a:solidFill>
                            <a:schemeClr val="dk1"/>
                          </a:solidFill>
                          <a:effectLst/>
                        </a:rPr>
                        <a:t>Students undertake the study of 4 compulsory modules:</a:t>
                      </a:r>
                    </a:p>
                    <a:p>
                      <a:r>
                        <a:rPr lang="en-AU" sz="1600" b="0" kern="1200" dirty="0">
                          <a:solidFill>
                            <a:schemeClr val="dk1"/>
                          </a:solidFill>
                          <a:effectLst/>
                        </a:rPr>
                        <a:t>THREE application modules based on engineering concepts and impacts through the study of engineering products. Engineering concepts and impacts are studied in each of the following categories:</a:t>
                      </a:r>
                    </a:p>
                    <a:p>
                      <a:pPr lvl="1"/>
                      <a:r>
                        <a:rPr lang="en-AU" sz="1600" b="0" kern="1200" dirty="0">
                          <a:solidFill>
                            <a:schemeClr val="dk1"/>
                          </a:solidFill>
                          <a:effectLst/>
                        </a:rPr>
                        <a:t>Engineering Fundamentals</a:t>
                      </a:r>
                    </a:p>
                    <a:p>
                      <a:pPr lvl="1"/>
                      <a:r>
                        <a:rPr lang="en-AU" sz="1600" b="0" kern="1200" dirty="0">
                          <a:solidFill>
                            <a:schemeClr val="dk1"/>
                          </a:solidFill>
                          <a:effectLst/>
                        </a:rPr>
                        <a:t>Engineered Products and</a:t>
                      </a:r>
                    </a:p>
                    <a:p>
                      <a:pPr lvl="1"/>
                      <a:r>
                        <a:rPr lang="en-AU" sz="1600" b="0" kern="1200" dirty="0">
                          <a:solidFill>
                            <a:schemeClr val="dk1"/>
                          </a:solidFill>
                          <a:effectLst/>
                        </a:rPr>
                        <a:t>Braking Systems</a:t>
                      </a:r>
                    </a:p>
                    <a:p>
                      <a:r>
                        <a:rPr lang="en-AU" sz="1600" b="0" kern="1200" dirty="0">
                          <a:solidFill>
                            <a:schemeClr val="dk1"/>
                          </a:solidFill>
                          <a:effectLst/>
                        </a:rPr>
                        <a:t>ONE focus module relating to the field of Biomedical Engineering.</a:t>
                      </a:r>
                    </a:p>
                    <a:p>
                      <a:endParaRPr lang="en-AU" sz="1600" b="0" kern="1200" dirty="0">
                        <a:solidFill>
                          <a:schemeClr val="dk1"/>
                        </a:solidFill>
                        <a:effectLst/>
                      </a:endParaRPr>
                    </a:p>
                    <a:p>
                      <a:r>
                        <a:rPr lang="en-AU" sz="1600" b="0" kern="1200" dirty="0">
                          <a:solidFill>
                            <a:schemeClr val="dk1"/>
                          </a:solidFill>
                          <a:effectLst/>
                        </a:rPr>
                        <a:t>Students are required to produce a component of an engineering report in Engineering application module 3, Braking Systems, and then a complete engineering report in Engineering focus module 4, Biomedical Engineering</a:t>
                      </a:r>
                      <a:endParaRPr lang="en-AU" sz="1600" dirty="0"/>
                    </a:p>
                  </a:txBody>
                  <a:tcPr marL="68281" marR="68281" marT="34141" marB="34141"/>
                </a:tc>
                <a:tc>
                  <a:txBody>
                    <a:bodyPr/>
                    <a:lstStyle/>
                    <a:p>
                      <a:r>
                        <a:rPr lang="en-AU" sz="1600" b="0" kern="1200" dirty="0">
                          <a:solidFill>
                            <a:schemeClr val="dk1"/>
                          </a:solidFill>
                          <a:effectLst/>
                        </a:rPr>
                        <a:t>Students undertake the study of 4 compulsory modules:</a:t>
                      </a:r>
                    </a:p>
                    <a:p>
                      <a:r>
                        <a:rPr lang="en-AU" sz="1600" b="0" kern="1200" dirty="0">
                          <a:solidFill>
                            <a:schemeClr val="dk1"/>
                          </a:solidFill>
                          <a:effectLst/>
                        </a:rPr>
                        <a:t>TWO application modules relating to the fields of:</a:t>
                      </a:r>
                    </a:p>
                    <a:p>
                      <a:pPr lvl="1"/>
                      <a:r>
                        <a:rPr lang="en-AU" sz="1600" b="0" kern="1200" dirty="0">
                          <a:solidFill>
                            <a:schemeClr val="dk1"/>
                          </a:solidFill>
                          <a:effectLst/>
                        </a:rPr>
                        <a:t>Civil Structures and</a:t>
                      </a:r>
                    </a:p>
                    <a:p>
                      <a:pPr lvl="1"/>
                      <a:r>
                        <a:rPr lang="en-AU" sz="1600" b="0" kern="1200" dirty="0">
                          <a:solidFill>
                            <a:schemeClr val="dk1"/>
                          </a:solidFill>
                          <a:effectLst/>
                        </a:rPr>
                        <a:t>Personal and Public Transport</a:t>
                      </a:r>
                    </a:p>
                    <a:p>
                      <a:r>
                        <a:rPr lang="en-AU" sz="1600" b="0" kern="1200" dirty="0">
                          <a:solidFill>
                            <a:schemeClr val="dk1"/>
                          </a:solidFill>
                          <a:effectLst/>
                        </a:rPr>
                        <a:t>TWO focus modules relating to the fields of:</a:t>
                      </a:r>
                    </a:p>
                    <a:p>
                      <a:pPr lvl="1"/>
                      <a:r>
                        <a:rPr lang="en-AU" sz="1600" b="0" kern="1200" dirty="0">
                          <a:solidFill>
                            <a:schemeClr val="dk1"/>
                          </a:solidFill>
                          <a:effectLst/>
                        </a:rPr>
                        <a:t>Aeronautical Engineering and</a:t>
                      </a:r>
                    </a:p>
                    <a:p>
                      <a:pPr lvl="1"/>
                      <a:r>
                        <a:rPr lang="en-AU" sz="1600" b="0" kern="1200" dirty="0">
                          <a:solidFill>
                            <a:schemeClr val="dk1"/>
                          </a:solidFill>
                          <a:effectLst/>
                        </a:rPr>
                        <a:t>Telecommunications Engineering.</a:t>
                      </a:r>
                    </a:p>
                    <a:p>
                      <a:endParaRPr lang="en-AU" sz="1600" b="0" kern="1200" dirty="0">
                        <a:solidFill>
                          <a:schemeClr val="dk1"/>
                        </a:solidFill>
                        <a:effectLst/>
                      </a:endParaRPr>
                    </a:p>
                    <a:p>
                      <a:r>
                        <a:rPr lang="en-AU" sz="1600" b="0" kern="1200" dirty="0">
                          <a:solidFill>
                            <a:schemeClr val="dk1"/>
                          </a:solidFill>
                          <a:effectLst/>
                        </a:rPr>
                        <a:t>Students are required to produce </a:t>
                      </a:r>
                      <a:r>
                        <a:rPr lang="en-AU" sz="1600" b="1" kern="1200" dirty="0">
                          <a:solidFill>
                            <a:schemeClr val="dk1"/>
                          </a:solidFill>
                          <a:effectLst/>
                        </a:rPr>
                        <a:t>one</a:t>
                      </a:r>
                      <a:r>
                        <a:rPr lang="en-AU" sz="1600" b="0" kern="1200" dirty="0">
                          <a:solidFill>
                            <a:schemeClr val="dk1"/>
                          </a:solidFill>
                          <a:effectLst/>
                        </a:rPr>
                        <a:t> engineering report from either of the two engineering application modules, and </a:t>
                      </a:r>
                      <a:r>
                        <a:rPr lang="en-AU" sz="1600" b="1" kern="1200" dirty="0">
                          <a:solidFill>
                            <a:schemeClr val="dk1"/>
                          </a:solidFill>
                          <a:effectLst/>
                        </a:rPr>
                        <a:t>one</a:t>
                      </a:r>
                      <a:r>
                        <a:rPr lang="en-AU" sz="1600" b="0" kern="1200" dirty="0">
                          <a:solidFill>
                            <a:schemeClr val="dk1"/>
                          </a:solidFill>
                          <a:effectLst/>
                        </a:rPr>
                        <a:t> from either of the two engineering focus modules.</a:t>
                      </a:r>
                    </a:p>
                    <a:p>
                      <a:r>
                        <a:rPr lang="en-AU" sz="1600" b="0" kern="1200" dirty="0">
                          <a:solidFill>
                            <a:schemeClr val="dk1"/>
                          </a:solidFill>
                          <a:effectLst/>
                        </a:rPr>
                        <a:t>One engineering report from the Preliminary course and one engineering report from the HSC course must be the result of collaborative work, reflecting the importance of teamwork for successful engineering projects.</a:t>
                      </a:r>
                    </a:p>
                    <a:p>
                      <a:endParaRPr lang="en-AU" sz="1300" dirty="0"/>
                    </a:p>
                  </a:txBody>
                  <a:tcPr marL="68281" marR="68281" marT="34141" marB="34141"/>
                </a:tc>
                <a:extLst>
                  <a:ext uri="{0D108BD9-81ED-4DB2-BD59-A6C34878D82A}">
                    <a16:rowId xmlns:a16="http://schemas.microsoft.com/office/drawing/2014/main" val="580201951"/>
                  </a:ext>
                </a:extLst>
              </a:tr>
            </a:tbl>
          </a:graphicData>
        </a:graphic>
      </p:graphicFrame>
    </p:spTree>
    <p:extLst>
      <p:ext uri="{BB962C8B-B14F-4D97-AF65-F5344CB8AC3E}">
        <p14:creationId xmlns:p14="http://schemas.microsoft.com/office/powerpoint/2010/main" val="54888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6C420-7F74-4ADE-BF12-CC5F5292BC61}"/>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kern="1200">
                <a:solidFill>
                  <a:schemeClr val="tx1"/>
                </a:solidFill>
                <a:latin typeface="+mj-lt"/>
                <a:ea typeface="+mj-ea"/>
                <a:cs typeface="+mj-cs"/>
              </a:rPr>
              <a:t>HSC Exam Requirements</a:t>
            </a:r>
          </a:p>
        </p:txBody>
      </p:sp>
      <p:sp>
        <p:nvSpPr>
          <p:cNvPr id="5" name="TextBox 4">
            <a:extLst>
              <a:ext uri="{FF2B5EF4-FFF2-40B4-BE49-F238E27FC236}">
                <a16:creationId xmlns:a16="http://schemas.microsoft.com/office/drawing/2014/main" id="{EB6CB005-147B-4FF8-B358-DD2C8709DAA5}"/>
              </a:ext>
            </a:extLst>
          </p:cNvPr>
          <p:cNvSpPr txBox="1"/>
          <p:nvPr/>
        </p:nvSpPr>
        <p:spPr>
          <a:xfrm>
            <a:off x="484214" y="5185057"/>
            <a:ext cx="3505494" cy="863600"/>
          </a:xfrm>
          <a:prstGeom prst="rect">
            <a:avLst/>
          </a:prstGeom>
        </p:spPr>
        <p:txBody>
          <a:bodyPr vert="horz" lIns="91440" tIns="45720" rIns="91440" bIns="45720" rtlCol="0">
            <a:normAutofit/>
          </a:bodyPr>
          <a:lstStyle/>
          <a:p>
            <a:pPr>
              <a:lnSpc>
                <a:spcPct val="90000"/>
              </a:lnSpc>
              <a:spcAft>
                <a:spcPts val="600"/>
              </a:spcAft>
            </a:pPr>
            <a:r>
              <a:rPr lang="en-US" sz="2000" b="1"/>
              <a:t>HSC written exam: 3 hours </a:t>
            </a:r>
          </a:p>
          <a:p>
            <a:pPr>
              <a:lnSpc>
                <a:spcPct val="90000"/>
              </a:lnSpc>
              <a:spcAft>
                <a:spcPts val="600"/>
              </a:spcAft>
            </a:pPr>
            <a:r>
              <a:rPr lang="en-US" sz="2000" b="1"/>
              <a:t>+ 5 minutes reading time </a:t>
            </a:r>
            <a:endParaRPr lang="en-US" sz="2000" b="1" dirty="0"/>
          </a:p>
        </p:txBody>
      </p:sp>
      <p:sp>
        <p:nvSpPr>
          <p:cNvPr id="17" name="Rectangle 16">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971BF123-88AB-42EA-B8E9-2E337AB8AAC8}"/>
              </a:ext>
            </a:extLst>
          </p:cNvPr>
          <p:cNvGraphicFramePr>
            <a:graphicFrameLocks noGrp="1"/>
          </p:cNvGraphicFramePr>
          <p:nvPr>
            <p:ph idx="1"/>
            <p:extLst>
              <p:ext uri="{D42A27DB-BD31-4B8C-83A1-F6EECF244321}">
                <p14:modId xmlns:p14="http://schemas.microsoft.com/office/powerpoint/2010/main" val="3964103259"/>
              </p:ext>
            </p:extLst>
          </p:nvPr>
        </p:nvGraphicFramePr>
        <p:xfrm>
          <a:off x="5405862" y="1669698"/>
          <a:ext cx="6019332" cy="3515359"/>
        </p:xfrm>
        <a:graphic>
          <a:graphicData uri="http://schemas.openxmlformats.org/drawingml/2006/table">
            <a:tbl>
              <a:tblPr firstRow="1" bandRow="1">
                <a:solidFill>
                  <a:srgbClr val="404040"/>
                </a:solidFill>
              </a:tblPr>
              <a:tblGrid>
                <a:gridCol w="4250737">
                  <a:extLst>
                    <a:ext uri="{9D8B030D-6E8A-4147-A177-3AD203B41FA5}">
                      <a16:colId xmlns:a16="http://schemas.microsoft.com/office/drawing/2014/main" val="16736976"/>
                    </a:ext>
                  </a:extLst>
                </a:gridCol>
                <a:gridCol w="1768595">
                  <a:extLst>
                    <a:ext uri="{9D8B030D-6E8A-4147-A177-3AD203B41FA5}">
                      <a16:colId xmlns:a16="http://schemas.microsoft.com/office/drawing/2014/main" val="255614602"/>
                    </a:ext>
                  </a:extLst>
                </a:gridCol>
              </a:tblGrid>
              <a:tr h="947140">
                <a:tc>
                  <a:txBody>
                    <a:bodyPr/>
                    <a:lstStyle/>
                    <a:p>
                      <a:pPr fontAlgn="t"/>
                      <a:r>
                        <a:rPr lang="en-AU" sz="2500" b="0" cap="none" spc="0">
                          <a:solidFill>
                            <a:schemeClr val="bg1"/>
                          </a:solidFill>
                          <a:effectLst/>
                          <a:latin typeface="publicsans"/>
                        </a:rPr>
                        <a:t>Component</a:t>
                      </a:r>
                    </a:p>
                  </a:txBody>
                  <a:tcPr marL="167930" marR="83298" marT="144416" marB="359850" anchor="ctr">
                    <a:lnL w="12700" cmpd="sng">
                      <a:noFill/>
                      <a:prstDash val="solid"/>
                    </a:lnL>
                    <a:lnR w="12700" cmpd="sng">
                      <a:noFill/>
                      <a:prstDash val="solid"/>
                    </a:lnR>
                    <a:lnT w="19050" cap="flat" cmpd="sng" algn="ctr">
                      <a:noFill/>
                      <a:prstDash val="solid"/>
                    </a:lnT>
                    <a:lnB w="12700" cmpd="sng">
                      <a:noFill/>
                      <a:prstDash val="solid"/>
                    </a:lnB>
                    <a:solidFill>
                      <a:schemeClr val="accent2"/>
                    </a:solidFill>
                  </a:tcPr>
                </a:tc>
                <a:tc>
                  <a:txBody>
                    <a:bodyPr/>
                    <a:lstStyle/>
                    <a:p>
                      <a:pPr algn="ctr" fontAlgn="t"/>
                      <a:r>
                        <a:rPr lang="en-AU" sz="2500" b="0" cap="none" spc="0">
                          <a:solidFill>
                            <a:schemeClr val="bg1"/>
                          </a:solidFill>
                          <a:effectLst/>
                          <a:latin typeface="publicsans"/>
                        </a:rPr>
                        <a:t>Weighting</a:t>
                      </a:r>
                    </a:p>
                  </a:txBody>
                  <a:tcPr marL="167930" marR="83298" marT="144416" marB="359850" anchor="ctr">
                    <a:lnL w="12700" cmpd="sng">
                      <a:noFill/>
                      <a:prstDash val="solid"/>
                    </a:lnL>
                    <a:lnR w="12700" cmpd="sng">
                      <a:noFill/>
                      <a:prstDash val="solid"/>
                    </a:lnR>
                    <a:lnT w="19050" cap="flat" cmpd="sng" algn="ctr">
                      <a:noFill/>
                      <a:prstDash val="solid"/>
                    </a:lnT>
                    <a:lnB w="12700" cmpd="sng">
                      <a:noFill/>
                      <a:prstDash val="solid"/>
                    </a:lnB>
                    <a:solidFill>
                      <a:schemeClr val="accent2"/>
                    </a:solidFill>
                  </a:tcPr>
                </a:tc>
                <a:extLst>
                  <a:ext uri="{0D108BD9-81ED-4DB2-BD59-A6C34878D82A}">
                    <a16:rowId xmlns:a16="http://schemas.microsoft.com/office/drawing/2014/main" val="2526745269"/>
                  </a:ext>
                </a:extLst>
              </a:tr>
              <a:tr h="1139694">
                <a:tc>
                  <a:txBody>
                    <a:bodyPr/>
                    <a:lstStyle/>
                    <a:p>
                      <a:pPr fontAlgn="t"/>
                      <a:r>
                        <a:rPr lang="en-AU" sz="1900" cap="none" spc="0">
                          <a:solidFill>
                            <a:schemeClr val="bg1"/>
                          </a:solidFill>
                          <a:effectLst/>
                        </a:rPr>
                        <a:t>Knowledge and understanding of course content</a:t>
                      </a:r>
                    </a:p>
                  </a:txBody>
                  <a:tcPr marL="167930" marR="83298" marT="144416" marB="35985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ctr" fontAlgn="t"/>
                      <a:r>
                        <a:rPr lang="en-AU" sz="1900" cap="none" spc="0">
                          <a:solidFill>
                            <a:schemeClr val="bg1"/>
                          </a:solidFill>
                          <a:effectLst/>
                        </a:rPr>
                        <a:t>60%</a:t>
                      </a:r>
                    </a:p>
                  </a:txBody>
                  <a:tcPr marL="167930" marR="83298" marT="144416" marB="35985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1419466557"/>
                  </a:ext>
                </a:extLst>
              </a:tr>
              <a:tr h="1428525">
                <a:tc>
                  <a:txBody>
                    <a:bodyPr/>
                    <a:lstStyle/>
                    <a:p>
                      <a:pPr fontAlgn="t"/>
                      <a:r>
                        <a:rPr lang="en-AU" sz="1900" cap="none" spc="0">
                          <a:solidFill>
                            <a:schemeClr val="bg1"/>
                          </a:solidFill>
                          <a:effectLst/>
                        </a:rPr>
                        <a:t>Knowledge and skills in research, problem solving and communication related to engineering practice</a:t>
                      </a:r>
                    </a:p>
                  </a:txBody>
                  <a:tcPr marL="167930" marR="83298" marT="144416" marB="35985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ctr" fontAlgn="t"/>
                      <a:r>
                        <a:rPr lang="en-AU" sz="1900" cap="none" spc="0">
                          <a:solidFill>
                            <a:schemeClr val="bg1"/>
                          </a:solidFill>
                          <a:effectLst/>
                        </a:rPr>
                        <a:t>40%</a:t>
                      </a:r>
                    </a:p>
                  </a:txBody>
                  <a:tcPr marL="167930" marR="83298" marT="144416" marB="35985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3596973784"/>
                  </a:ext>
                </a:extLst>
              </a:tr>
            </a:tbl>
          </a:graphicData>
        </a:graphic>
      </p:graphicFrame>
    </p:spTree>
    <p:extLst>
      <p:ext uri="{BB962C8B-B14F-4D97-AF65-F5344CB8AC3E}">
        <p14:creationId xmlns:p14="http://schemas.microsoft.com/office/powerpoint/2010/main" val="1305883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751" name="Rectangle 137">
            <a:extLst>
              <a:ext uri="{FF2B5EF4-FFF2-40B4-BE49-F238E27FC236}">
                <a16:creationId xmlns:a16="http://schemas.microsoft.com/office/drawing/2014/main" id="{F93E0B60-0204-4F9C-8CD5-C9BD373E1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Title 1">
            <a:extLst>
              <a:ext uri="{FF2B5EF4-FFF2-40B4-BE49-F238E27FC236}">
                <a16:creationId xmlns:a16="http://schemas.microsoft.com/office/drawing/2014/main" id="{8323A6CE-FB5C-4F20-AA87-1D963023219E}"/>
              </a:ext>
            </a:extLst>
          </p:cNvPr>
          <p:cNvSpPr>
            <a:spLocks noGrp="1"/>
          </p:cNvSpPr>
          <p:nvPr>
            <p:ph type="title"/>
          </p:nvPr>
        </p:nvSpPr>
        <p:spPr>
          <a:xfrm>
            <a:off x="6585882" y="4433530"/>
            <a:ext cx="4820134" cy="1635639"/>
          </a:xfrm>
        </p:spPr>
        <p:txBody>
          <a:bodyPr vert="horz" lIns="91440" tIns="45720" rIns="91440" bIns="45720" rtlCol="0" anchor="t">
            <a:normAutofit/>
          </a:bodyPr>
          <a:lstStyle/>
          <a:p>
            <a:pPr>
              <a:defRPr/>
            </a:pPr>
            <a:br>
              <a:rPr lang="en-US" sz="1300" kern="1200">
                <a:solidFill>
                  <a:schemeClr val="tx2"/>
                </a:solidFill>
                <a:latin typeface="+mj-lt"/>
                <a:ea typeface="+mj-ea"/>
                <a:cs typeface="+mj-cs"/>
              </a:rPr>
            </a:br>
            <a:br>
              <a:rPr lang="en-US" sz="1300" kern="1200">
                <a:solidFill>
                  <a:schemeClr val="tx2"/>
                </a:solidFill>
                <a:latin typeface="+mj-lt"/>
                <a:ea typeface="+mj-ea"/>
                <a:cs typeface="+mj-cs"/>
              </a:rPr>
            </a:br>
            <a:br>
              <a:rPr lang="en-US" sz="1300" kern="1200">
                <a:solidFill>
                  <a:schemeClr val="tx2"/>
                </a:solidFill>
                <a:latin typeface="+mj-lt"/>
                <a:ea typeface="+mj-ea"/>
                <a:cs typeface="+mj-cs"/>
              </a:rPr>
            </a:br>
            <a:br>
              <a:rPr lang="en-US" sz="1300" kern="1200">
                <a:solidFill>
                  <a:schemeClr val="tx2"/>
                </a:solidFill>
                <a:latin typeface="+mj-lt"/>
                <a:ea typeface="+mj-ea"/>
                <a:cs typeface="+mj-cs"/>
              </a:rPr>
            </a:br>
            <a:br>
              <a:rPr lang="en-US" sz="1300" kern="1200">
                <a:solidFill>
                  <a:schemeClr val="tx2"/>
                </a:solidFill>
                <a:latin typeface="+mj-lt"/>
                <a:ea typeface="+mj-ea"/>
                <a:cs typeface="+mj-cs"/>
              </a:rPr>
            </a:br>
            <a:br>
              <a:rPr lang="en-US" sz="1300" kern="1200">
                <a:solidFill>
                  <a:schemeClr val="tx2"/>
                </a:solidFill>
                <a:latin typeface="+mj-lt"/>
                <a:ea typeface="+mj-ea"/>
                <a:cs typeface="+mj-cs"/>
              </a:rPr>
            </a:br>
            <a:br>
              <a:rPr lang="en-US" sz="1300" kern="1200">
                <a:solidFill>
                  <a:schemeClr val="tx2"/>
                </a:solidFill>
                <a:latin typeface="+mj-lt"/>
                <a:ea typeface="+mj-ea"/>
                <a:cs typeface="+mj-cs"/>
              </a:rPr>
            </a:br>
            <a:endParaRPr lang="en-US" sz="1300" kern="1200">
              <a:solidFill>
                <a:schemeClr val="tx2"/>
              </a:solidFill>
              <a:latin typeface="+mj-lt"/>
              <a:ea typeface="+mj-ea"/>
              <a:cs typeface="+mj-cs"/>
            </a:endParaRPr>
          </a:p>
        </p:txBody>
      </p:sp>
      <p:pic>
        <p:nvPicPr>
          <p:cNvPr id="31749" name="Picture 2">
            <a:extLst>
              <a:ext uri="{FF2B5EF4-FFF2-40B4-BE49-F238E27FC236}">
                <a16:creationId xmlns:a16="http://schemas.microsoft.com/office/drawing/2014/main" id="{F3132AB9-F459-4512-965D-F9D39DC2DC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44" r="15317" b="-3"/>
          <a:stretch/>
        </p:blipFill>
        <p:spPr bwMode="auto">
          <a:xfrm>
            <a:off x="300" y="1130513"/>
            <a:ext cx="5004928" cy="5727482"/>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2" name="Group 139">
            <a:extLst>
              <a:ext uri="{FF2B5EF4-FFF2-40B4-BE49-F238E27FC236}">
                <a16:creationId xmlns:a16="http://schemas.microsoft.com/office/drawing/2014/main" id="{3BFA0782-E4B3-4AE1-904C-1068137609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935182"/>
            <a:ext cx="5401996" cy="5922819"/>
            <a:chOff x="0" y="935182"/>
            <a:chExt cx="5401996" cy="5922819"/>
          </a:xfrm>
        </p:grpSpPr>
        <p:sp>
          <p:nvSpPr>
            <p:cNvPr id="141" name="Freeform: Shape 140">
              <a:extLst>
                <a:ext uri="{FF2B5EF4-FFF2-40B4-BE49-F238E27FC236}">
                  <a16:creationId xmlns:a16="http://schemas.microsoft.com/office/drawing/2014/main" id="{767B6173-F03D-4643-AF45-C8A3A034C4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251" cy="5796001"/>
            </a:xfrm>
            <a:custGeom>
              <a:avLst/>
              <a:gdLst>
                <a:gd name="connsiteX0" fmla="*/ 0 w 5086251"/>
                <a:gd name="connsiteY0" fmla="*/ 5336479 h 5796001"/>
                <a:gd name="connsiteX1" fmla="*/ 21826 w 5086251"/>
                <a:gd name="connsiteY1" fmla="*/ 5354914 h 5796001"/>
                <a:gd name="connsiteX2" fmla="*/ 568136 w 5086251"/>
                <a:gd name="connsiteY2" fmla="*/ 5687263 h 5796001"/>
                <a:gd name="connsiteX3" fmla="*/ 842562 w 5086251"/>
                <a:gd name="connsiteY3" fmla="*/ 5795316 h 5796001"/>
                <a:gd name="connsiteX4" fmla="*/ 845065 w 5086251"/>
                <a:gd name="connsiteY4" fmla="*/ 5796001 h 5796001"/>
                <a:gd name="connsiteX5" fmla="*/ 0 w 5086251"/>
                <a:gd name="connsiteY5" fmla="*/ 5796001 h 5796001"/>
                <a:gd name="connsiteX6" fmla="*/ 1713788 w 5086251"/>
                <a:gd name="connsiteY6" fmla="*/ 0 h 5796001"/>
                <a:gd name="connsiteX7" fmla="*/ 4987768 w 5086251"/>
                <a:gd name="connsiteY7" fmla="*/ 3991800 h 5796001"/>
                <a:gd name="connsiteX8" fmla="*/ 3684917 w 5086251"/>
                <a:gd name="connsiteY8" fmla="*/ 5224588 h 5796001"/>
                <a:gd name="connsiteX9" fmla="*/ 3215359 w 5086251"/>
                <a:gd name="connsiteY9" fmla="*/ 5711437 h 5796001"/>
                <a:gd name="connsiteX10" fmla="*/ 3131325 w 5086251"/>
                <a:gd name="connsiteY10" fmla="*/ 5796001 h 5796001"/>
                <a:gd name="connsiteX11" fmla="*/ 2222574 w 5086251"/>
                <a:gd name="connsiteY11" fmla="*/ 5796001 h 5796001"/>
                <a:gd name="connsiteX12" fmla="*/ 2310547 w 5086251"/>
                <a:gd name="connsiteY12" fmla="*/ 5743977 h 5796001"/>
                <a:gd name="connsiteX13" fmla="*/ 2936733 w 5086251"/>
                <a:gd name="connsiteY13" fmla="*/ 5161414 h 5796001"/>
                <a:gd name="connsiteX14" fmla="*/ 3263051 w 5086251"/>
                <a:gd name="connsiteY14" fmla="*/ 4825264 h 5796001"/>
                <a:gd name="connsiteX15" fmla="*/ 4024832 w 5086251"/>
                <a:gd name="connsiteY15" fmla="*/ 4296541 h 5796001"/>
                <a:gd name="connsiteX16" fmla="*/ 4270688 w 5086251"/>
                <a:gd name="connsiteY16" fmla="*/ 4145428 h 5796001"/>
                <a:gd name="connsiteX17" fmla="*/ 4418202 w 5086251"/>
                <a:gd name="connsiteY17" fmla="*/ 3838352 h 5796001"/>
                <a:gd name="connsiteX18" fmla="*/ 4426769 w 5086251"/>
                <a:gd name="connsiteY18" fmla="*/ 2771754 h 5796001"/>
                <a:gd name="connsiteX19" fmla="*/ 3911962 w 5086251"/>
                <a:gd name="connsiteY19" fmla="*/ 1761151 h 5796001"/>
                <a:gd name="connsiteX20" fmla="*/ 2878996 w 5086251"/>
                <a:gd name="connsiteY20" fmla="*/ 891074 h 5796001"/>
                <a:gd name="connsiteX21" fmla="*/ 1713788 w 5086251"/>
                <a:gd name="connsiteY21" fmla="*/ 569643 h 5796001"/>
                <a:gd name="connsiteX22" fmla="*/ 178318 w 5086251"/>
                <a:gd name="connsiteY22" fmla="*/ 1035168 h 5796001"/>
                <a:gd name="connsiteX23" fmla="*/ 0 w 5086251"/>
                <a:gd name="connsiteY23" fmla="*/ 1166764 h 5796001"/>
                <a:gd name="connsiteX24" fmla="*/ 0 w 5086251"/>
                <a:gd name="connsiteY24" fmla="*/ 470600 h 5796001"/>
                <a:gd name="connsiteX25" fmla="*/ 57412 w 5086251"/>
                <a:gd name="connsiteY25" fmla="*/ 434140 h 5796001"/>
                <a:gd name="connsiteX26" fmla="*/ 1713788 w 5086251"/>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251" h="5796001">
                  <a:moveTo>
                    <a:pt x="0" y="5336479"/>
                  </a:moveTo>
                  <a:lnTo>
                    <a:pt x="21826" y="5354914"/>
                  </a:lnTo>
                  <a:cubicBezTo>
                    <a:pt x="190493" y="5486545"/>
                    <a:pt x="374629" y="5598829"/>
                    <a:pt x="568136" y="5687263"/>
                  </a:cubicBezTo>
                  <a:cubicBezTo>
                    <a:pt x="658050" y="5728362"/>
                    <a:pt x="749583" y="5764391"/>
                    <a:pt x="842562" y="5795316"/>
                  </a:cubicBezTo>
                  <a:lnTo>
                    <a:pt x="845065" y="5796001"/>
                  </a:lnTo>
                  <a:lnTo>
                    <a:pt x="0" y="5796001"/>
                  </a:lnTo>
                  <a:close/>
                  <a:moveTo>
                    <a:pt x="1713788" y="0"/>
                  </a:moveTo>
                  <a:cubicBezTo>
                    <a:pt x="3545413" y="0"/>
                    <a:pt x="5557891" y="2025871"/>
                    <a:pt x="4987768" y="3991800"/>
                  </a:cubicBezTo>
                  <a:cubicBezTo>
                    <a:pt x="4737256" y="4855774"/>
                    <a:pt x="4285030" y="4636101"/>
                    <a:pt x="3684917" y="5224588"/>
                  </a:cubicBezTo>
                  <a:cubicBezTo>
                    <a:pt x="3521758" y="5384631"/>
                    <a:pt x="3369286" y="5552220"/>
                    <a:pt x="3215359" y="5711437"/>
                  </a:cubicBezTo>
                  <a:lnTo>
                    <a:pt x="3131325" y="5796001"/>
                  </a:lnTo>
                  <a:lnTo>
                    <a:pt x="2222574" y="5796001"/>
                  </a:lnTo>
                  <a:lnTo>
                    <a:pt x="2310547" y="5743977"/>
                  </a:lnTo>
                  <a:cubicBezTo>
                    <a:pt x="2520268" y="5601656"/>
                    <a:pt x="2722540" y="5387726"/>
                    <a:pt x="2936733" y="5161414"/>
                  </a:cubicBezTo>
                  <a:cubicBezTo>
                    <a:pt x="3040664" y="5051578"/>
                    <a:pt x="3148133" y="4937972"/>
                    <a:pt x="3263051" y="4825264"/>
                  </a:cubicBezTo>
                  <a:cubicBezTo>
                    <a:pt x="3555098" y="4538829"/>
                    <a:pt x="3826658" y="4398841"/>
                    <a:pt x="4024832" y="4296541"/>
                  </a:cubicBezTo>
                  <a:cubicBezTo>
                    <a:pt x="4150553" y="4231753"/>
                    <a:pt x="4223938" y="4192627"/>
                    <a:pt x="4270688" y="4145428"/>
                  </a:cubicBezTo>
                  <a:cubicBezTo>
                    <a:pt x="4325632" y="4089790"/>
                    <a:pt x="4375177" y="3986594"/>
                    <a:pt x="4418202" y="3838352"/>
                  </a:cubicBezTo>
                  <a:cubicBezTo>
                    <a:pt x="4517661" y="3495740"/>
                    <a:pt x="4520455" y="3136797"/>
                    <a:pt x="4426769" y="2771754"/>
                  </a:cubicBezTo>
                  <a:cubicBezTo>
                    <a:pt x="4337740" y="2425376"/>
                    <a:pt x="4159867" y="2075944"/>
                    <a:pt x="3911962" y="1761151"/>
                  </a:cubicBezTo>
                  <a:cubicBezTo>
                    <a:pt x="3631649" y="1405261"/>
                    <a:pt x="3274600" y="1104467"/>
                    <a:pt x="2878996" y="891074"/>
                  </a:cubicBezTo>
                  <a:cubicBezTo>
                    <a:pt x="2489164" y="680734"/>
                    <a:pt x="2086109" y="569643"/>
                    <a:pt x="1713788" y="569643"/>
                  </a:cubicBezTo>
                  <a:cubicBezTo>
                    <a:pt x="1158071" y="569643"/>
                    <a:pt x="627356" y="732497"/>
                    <a:pt x="178318" y="1035168"/>
                  </a:cubicBezTo>
                  <a:lnTo>
                    <a:pt x="0" y="1166764"/>
                  </a:lnTo>
                  <a:lnTo>
                    <a:pt x="0" y="470600"/>
                  </a:lnTo>
                  <a:lnTo>
                    <a:pt x="57412" y="434140"/>
                  </a:lnTo>
                  <a:cubicBezTo>
                    <a:pt x="544779"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753" name="Freeform: Shape 141">
              <a:extLst>
                <a:ext uri="{FF2B5EF4-FFF2-40B4-BE49-F238E27FC236}">
                  <a16:creationId xmlns:a16="http://schemas.microsoft.com/office/drawing/2014/main" id="{29C5B76B-07C5-4AF3-B407-C1FC95B6C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379" cy="5796001"/>
            </a:xfrm>
            <a:custGeom>
              <a:avLst/>
              <a:gdLst>
                <a:gd name="connsiteX0" fmla="*/ 0 w 5086379"/>
                <a:gd name="connsiteY0" fmla="*/ 5185390 h 5796001"/>
                <a:gd name="connsiteX1" fmla="*/ 96129 w 5086379"/>
                <a:gd name="connsiteY1" fmla="*/ 5266609 h 5796001"/>
                <a:gd name="connsiteX2" fmla="*/ 618798 w 5086379"/>
                <a:gd name="connsiteY2" fmla="*/ 5584607 h 5796001"/>
                <a:gd name="connsiteX3" fmla="*/ 1151695 w 5086379"/>
                <a:gd name="connsiteY3" fmla="*/ 5761857 h 5796001"/>
                <a:gd name="connsiteX4" fmla="*/ 1364580 w 5086379"/>
                <a:gd name="connsiteY4" fmla="*/ 5796001 h 5796001"/>
                <a:gd name="connsiteX5" fmla="*/ 0 w 5086379"/>
                <a:gd name="connsiteY5" fmla="*/ 5796001 h 5796001"/>
                <a:gd name="connsiteX6" fmla="*/ 1713788 w 5086379"/>
                <a:gd name="connsiteY6" fmla="*/ 0 h 5796001"/>
                <a:gd name="connsiteX7" fmla="*/ 4987953 w 5086379"/>
                <a:gd name="connsiteY7" fmla="*/ 3992158 h 5796001"/>
                <a:gd name="connsiteX8" fmla="*/ 3685105 w 5086379"/>
                <a:gd name="connsiteY8" fmla="*/ 5224946 h 5796001"/>
                <a:gd name="connsiteX9" fmla="*/ 3215548 w 5086379"/>
                <a:gd name="connsiteY9" fmla="*/ 5711797 h 5796001"/>
                <a:gd name="connsiteX10" fmla="*/ 3131871 w 5086379"/>
                <a:gd name="connsiteY10" fmla="*/ 5796001 h 5796001"/>
                <a:gd name="connsiteX11" fmla="*/ 1917858 w 5086379"/>
                <a:gd name="connsiteY11" fmla="*/ 5796001 h 5796001"/>
                <a:gd name="connsiteX12" fmla="*/ 2003797 w 5086379"/>
                <a:gd name="connsiteY12" fmla="*/ 5774314 h 5796001"/>
                <a:gd name="connsiteX13" fmla="*/ 2849381 w 5086379"/>
                <a:gd name="connsiteY13" fmla="*/ 5084958 h 5796001"/>
                <a:gd name="connsiteX14" fmla="*/ 3178679 w 5086379"/>
                <a:gd name="connsiteY14" fmla="*/ 4745758 h 5796001"/>
                <a:gd name="connsiteX15" fmla="*/ 3969142 w 5086379"/>
                <a:gd name="connsiteY15" fmla="*/ 4196398 h 5796001"/>
                <a:gd name="connsiteX16" fmla="*/ 4185198 w 5086379"/>
                <a:gd name="connsiteY16" fmla="*/ 4067178 h 5796001"/>
                <a:gd name="connsiteX17" fmla="*/ 4304401 w 5086379"/>
                <a:gd name="connsiteY17" fmla="*/ 3808022 h 5796001"/>
                <a:gd name="connsiteX18" fmla="*/ 4312036 w 5086379"/>
                <a:gd name="connsiteY18" fmla="*/ 2799394 h 5796001"/>
                <a:gd name="connsiteX19" fmla="*/ 3817903 w 5086379"/>
                <a:gd name="connsiteY19" fmla="*/ 1830249 h 5796001"/>
                <a:gd name="connsiteX20" fmla="*/ 2821256 w 5086379"/>
                <a:gd name="connsiteY20" fmla="*/ 990682 h 5796001"/>
                <a:gd name="connsiteX21" fmla="*/ 1713788 w 5086379"/>
                <a:gd name="connsiteY21" fmla="*/ 683787 h 5796001"/>
                <a:gd name="connsiteX22" fmla="*/ 66552 w 5086379"/>
                <a:gd name="connsiteY22" fmla="*/ 1261053 h 5796001"/>
                <a:gd name="connsiteX23" fmla="*/ 0 w 5086379"/>
                <a:gd name="connsiteY23" fmla="*/ 1320232 h 5796001"/>
                <a:gd name="connsiteX24" fmla="*/ 0 w 5086379"/>
                <a:gd name="connsiteY24" fmla="*/ 470600 h 5796001"/>
                <a:gd name="connsiteX25" fmla="*/ 57413 w 5086379"/>
                <a:gd name="connsiteY25" fmla="*/ 434140 h 5796001"/>
                <a:gd name="connsiteX26" fmla="*/ 1713788 w 5086379"/>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379" h="5796001">
                  <a:moveTo>
                    <a:pt x="0" y="5185390"/>
                  </a:moveTo>
                  <a:lnTo>
                    <a:pt x="96129" y="5266609"/>
                  </a:lnTo>
                  <a:cubicBezTo>
                    <a:pt x="257505" y="5392583"/>
                    <a:pt x="433673" y="5500009"/>
                    <a:pt x="618798" y="5584607"/>
                  </a:cubicBezTo>
                  <a:cubicBezTo>
                    <a:pt x="790710" y="5663125"/>
                    <a:pt x="968770" y="5722306"/>
                    <a:pt x="1151695" y="5761857"/>
                  </a:cubicBezTo>
                  <a:lnTo>
                    <a:pt x="1364580" y="5796001"/>
                  </a:lnTo>
                  <a:lnTo>
                    <a:pt x="0" y="5796001"/>
                  </a:lnTo>
                  <a:close/>
                  <a:moveTo>
                    <a:pt x="1713788" y="0"/>
                  </a:moveTo>
                  <a:cubicBezTo>
                    <a:pt x="3545413" y="0"/>
                    <a:pt x="5557892" y="2025871"/>
                    <a:pt x="4987953" y="3992158"/>
                  </a:cubicBezTo>
                  <a:cubicBezTo>
                    <a:pt x="4737442" y="4856134"/>
                    <a:pt x="4285216" y="4636462"/>
                    <a:pt x="3685105" y="5224946"/>
                  </a:cubicBezTo>
                  <a:cubicBezTo>
                    <a:pt x="3521946" y="5384990"/>
                    <a:pt x="3369474" y="5552580"/>
                    <a:pt x="3215548" y="5711797"/>
                  </a:cubicBezTo>
                  <a:lnTo>
                    <a:pt x="3131871" y="5796001"/>
                  </a:lnTo>
                  <a:lnTo>
                    <a:pt x="1917858" y="5796001"/>
                  </a:lnTo>
                  <a:lnTo>
                    <a:pt x="2003797" y="5774314"/>
                  </a:lnTo>
                  <a:cubicBezTo>
                    <a:pt x="2274866" y="5680612"/>
                    <a:pt x="2506021" y="5447849"/>
                    <a:pt x="2849381" y="5084958"/>
                  </a:cubicBezTo>
                  <a:cubicBezTo>
                    <a:pt x="2954055" y="4974404"/>
                    <a:pt x="3062270" y="4860082"/>
                    <a:pt x="3178679" y="4745758"/>
                  </a:cubicBezTo>
                  <a:cubicBezTo>
                    <a:pt x="3483577" y="4446761"/>
                    <a:pt x="3764263" y="4302105"/>
                    <a:pt x="3969142" y="4196398"/>
                  </a:cubicBezTo>
                  <a:cubicBezTo>
                    <a:pt x="4069906" y="4144529"/>
                    <a:pt x="4149251" y="4103431"/>
                    <a:pt x="4185198" y="4067178"/>
                  </a:cubicBezTo>
                  <a:cubicBezTo>
                    <a:pt x="4225429" y="4026438"/>
                    <a:pt x="4267708" y="3934369"/>
                    <a:pt x="4304401" y="3808022"/>
                  </a:cubicBezTo>
                  <a:cubicBezTo>
                    <a:pt x="4398272" y="3484435"/>
                    <a:pt x="4400693" y="3145054"/>
                    <a:pt x="4312036" y="2799394"/>
                  </a:cubicBezTo>
                  <a:cubicBezTo>
                    <a:pt x="4226918" y="2467731"/>
                    <a:pt x="4056124" y="2132658"/>
                    <a:pt x="3817903" y="1830249"/>
                  </a:cubicBezTo>
                  <a:cubicBezTo>
                    <a:pt x="3547276" y="1486741"/>
                    <a:pt x="3202705" y="1196357"/>
                    <a:pt x="2821256" y="990682"/>
                  </a:cubicBezTo>
                  <a:cubicBezTo>
                    <a:pt x="2448933" y="789853"/>
                    <a:pt x="2065994" y="683787"/>
                    <a:pt x="1713788" y="683787"/>
                  </a:cubicBezTo>
                  <a:cubicBezTo>
                    <a:pt x="1106552" y="683787"/>
                    <a:pt x="530689" y="887150"/>
                    <a:pt x="66552" y="1261053"/>
                  </a:cubicBezTo>
                  <a:lnTo>
                    <a:pt x="0" y="1320232"/>
                  </a:lnTo>
                  <a:lnTo>
                    <a:pt x="0" y="470600"/>
                  </a:lnTo>
                  <a:lnTo>
                    <a:pt x="57413" y="434140"/>
                  </a:lnTo>
                  <a:cubicBezTo>
                    <a:pt x="544780"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3" name="Freeform: Shape 142">
              <a:extLst>
                <a:ext uri="{FF2B5EF4-FFF2-40B4-BE49-F238E27FC236}">
                  <a16:creationId xmlns:a16="http://schemas.microsoft.com/office/drawing/2014/main" id="{62C44622-9766-4F88-A9B0-A71B34E4F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111816"/>
              <a:ext cx="5064554" cy="5746185"/>
            </a:xfrm>
            <a:custGeom>
              <a:avLst/>
              <a:gdLst>
                <a:gd name="connsiteX0" fmla="*/ 0 w 5064554"/>
                <a:gd name="connsiteY0" fmla="*/ 5562249 h 5746185"/>
                <a:gd name="connsiteX1" fmla="*/ 46809 w 5064554"/>
                <a:gd name="connsiteY1" fmla="*/ 5601914 h 5746185"/>
                <a:gd name="connsiteX2" fmla="*/ 103803 w 5064554"/>
                <a:gd name="connsiteY2" fmla="*/ 5645347 h 5746185"/>
                <a:gd name="connsiteX3" fmla="*/ 161915 w 5064554"/>
                <a:gd name="connsiteY3" fmla="*/ 5687702 h 5746185"/>
                <a:gd name="connsiteX4" fmla="*/ 220771 w 5064554"/>
                <a:gd name="connsiteY4" fmla="*/ 5729158 h 5746185"/>
                <a:gd name="connsiteX5" fmla="*/ 246285 w 5064554"/>
                <a:gd name="connsiteY5" fmla="*/ 5746185 h 5746185"/>
                <a:gd name="connsiteX6" fmla="*/ 0 w 5064554"/>
                <a:gd name="connsiteY6" fmla="*/ 5746185 h 5746185"/>
                <a:gd name="connsiteX7" fmla="*/ 1720118 w 5064554"/>
                <a:gd name="connsiteY7" fmla="*/ 79 h 5746185"/>
                <a:gd name="connsiteX8" fmla="*/ 2041220 w 5064554"/>
                <a:gd name="connsiteY8" fmla="*/ 19280 h 5746185"/>
                <a:gd name="connsiteX9" fmla="*/ 2356178 w 5064554"/>
                <a:gd name="connsiteY9" fmla="*/ 76533 h 5746185"/>
                <a:gd name="connsiteX10" fmla="*/ 2956476 w 5064554"/>
                <a:gd name="connsiteY10" fmla="*/ 284898 h 5746185"/>
                <a:gd name="connsiteX11" fmla="*/ 3238838 w 5064554"/>
                <a:gd name="connsiteY11" fmla="*/ 428117 h 5746185"/>
                <a:gd name="connsiteX12" fmla="*/ 3508346 w 5064554"/>
                <a:gd name="connsiteY12" fmla="*/ 593052 h 5746185"/>
                <a:gd name="connsiteX13" fmla="*/ 4003038 w 5064554"/>
                <a:gd name="connsiteY13" fmla="*/ 983938 h 5746185"/>
                <a:gd name="connsiteX14" fmla="*/ 4429376 w 5064554"/>
                <a:gd name="connsiteY14" fmla="*/ 1448410 h 5746185"/>
                <a:gd name="connsiteX15" fmla="*/ 4770594 w 5064554"/>
                <a:gd name="connsiteY15" fmla="*/ 1980902 h 5746185"/>
                <a:gd name="connsiteX16" fmla="*/ 4902648 w 5064554"/>
                <a:gd name="connsiteY16" fmla="*/ 2270210 h 5746185"/>
                <a:gd name="connsiteX17" fmla="*/ 4931144 w 5064554"/>
                <a:gd name="connsiteY17" fmla="*/ 2344691 h 5746185"/>
                <a:gd name="connsiteX18" fmla="*/ 4957220 w 5064554"/>
                <a:gd name="connsiteY18" fmla="*/ 2420068 h 5746185"/>
                <a:gd name="connsiteX19" fmla="*/ 4980316 w 5064554"/>
                <a:gd name="connsiteY19" fmla="*/ 2496522 h 5746185"/>
                <a:gd name="connsiteX20" fmla="*/ 5000617 w 5064554"/>
                <a:gd name="connsiteY20" fmla="*/ 2574414 h 5746185"/>
                <a:gd name="connsiteX21" fmla="*/ 5063572 w 5064554"/>
                <a:gd name="connsiteY21" fmla="*/ 3209382 h 5746185"/>
                <a:gd name="connsiteX22" fmla="*/ 5028556 w 5064554"/>
                <a:gd name="connsiteY22" fmla="*/ 3526687 h 5746185"/>
                <a:gd name="connsiteX23" fmla="*/ 4946789 w 5064554"/>
                <a:gd name="connsiteY23" fmla="*/ 3833942 h 5746185"/>
                <a:gd name="connsiteX24" fmla="*/ 4837646 w 5064554"/>
                <a:gd name="connsiteY24" fmla="*/ 4130967 h 5746185"/>
                <a:gd name="connsiteX25" fmla="*/ 4769104 w 5064554"/>
                <a:gd name="connsiteY25" fmla="*/ 4278673 h 5746185"/>
                <a:gd name="connsiteX26" fmla="*/ 4680818 w 5064554"/>
                <a:gd name="connsiteY26" fmla="*/ 4422429 h 5746185"/>
                <a:gd name="connsiteX27" fmla="*/ 4567762 w 5064554"/>
                <a:gd name="connsiteY27" fmla="*/ 4555058 h 5746185"/>
                <a:gd name="connsiteX28" fmla="*/ 4502759 w 5064554"/>
                <a:gd name="connsiteY28" fmla="*/ 4613925 h 5746185"/>
                <a:gd name="connsiteX29" fmla="*/ 4434218 w 5064554"/>
                <a:gd name="connsiteY29" fmla="*/ 4666689 h 5746185"/>
                <a:gd name="connsiteX30" fmla="*/ 4160610 w 5064554"/>
                <a:gd name="connsiteY30" fmla="*/ 4832881 h 5746185"/>
                <a:gd name="connsiteX31" fmla="*/ 3920156 w 5064554"/>
                <a:gd name="connsiteY31" fmla="*/ 4984175 h 5746185"/>
                <a:gd name="connsiteX32" fmla="*/ 3812501 w 5064554"/>
                <a:gd name="connsiteY32" fmla="*/ 5068168 h 5746185"/>
                <a:gd name="connsiteX33" fmla="*/ 3711179 w 5064554"/>
                <a:gd name="connsiteY33" fmla="*/ 5159158 h 5746185"/>
                <a:gd name="connsiteX34" fmla="*/ 3662380 w 5064554"/>
                <a:gd name="connsiteY34" fmla="*/ 5207795 h 5746185"/>
                <a:gd name="connsiteX35" fmla="*/ 3612091 w 5064554"/>
                <a:gd name="connsiteY35" fmla="*/ 5259662 h 5746185"/>
                <a:gd name="connsiteX36" fmla="*/ 3511327 w 5064554"/>
                <a:gd name="connsiteY36" fmla="*/ 5365012 h 5746185"/>
                <a:gd name="connsiteX37" fmla="*/ 3302909 w 5064554"/>
                <a:gd name="connsiteY37" fmla="*/ 5577146 h 5746185"/>
                <a:gd name="connsiteX38" fmla="*/ 3195253 w 5064554"/>
                <a:gd name="connsiteY38" fmla="*/ 5683753 h 5746185"/>
                <a:gd name="connsiteX39" fmla="*/ 3129248 w 5064554"/>
                <a:gd name="connsiteY39" fmla="*/ 5746185 h 5746185"/>
                <a:gd name="connsiteX40" fmla="*/ 2696114 w 5064554"/>
                <a:gd name="connsiteY40" fmla="*/ 5746185 h 5746185"/>
                <a:gd name="connsiteX41" fmla="*/ 2854035 w 5064554"/>
                <a:gd name="connsiteY41" fmla="*/ 5578941 h 5746185"/>
                <a:gd name="connsiteX42" fmla="*/ 2949771 w 5064554"/>
                <a:gd name="connsiteY42" fmla="*/ 5468566 h 5746185"/>
                <a:gd name="connsiteX43" fmla="*/ 3045690 w 5064554"/>
                <a:gd name="connsiteY43" fmla="*/ 5356219 h 5746185"/>
                <a:gd name="connsiteX44" fmla="*/ 3243679 w 5064554"/>
                <a:gd name="connsiteY44" fmla="*/ 5129905 h 5746185"/>
                <a:gd name="connsiteX45" fmla="*/ 3350402 w 5064554"/>
                <a:gd name="connsiteY45" fmla="*/ 5019889 h 5746185"/>
                <a:gd name="connsiteX46" fmla="*/ 3405908 w 5064554"/>
                <a:gd name="connsiteY46" fmla="*/ 4965868 h 5746185"/>
                <a:gd name="connsiteX47" fmla="*/ 3465323 w 5064554"/>
                <a:gd name="connsiteY47" fmla="*/ 4911130 h 5746185"/>
                <a:gd name="connsiteX48" fmla="*/ 3728872 w 5064554"/>
                <a:gd name="connsiteY48" fmla="*/ 4715505 h 5746185"/>
                <a:gd name="connsiteX49" fmla="*/ 4012537 w 5064554"/>
                <a:gd name="connsiteY49" fmla="*/ 4566545 h 5746185"/>
                <a:gd name="connsiteX50" fmla="*/ 4146455 w 5064554"/>
                <a:gd name="connsiteY50" fmla="*/ 4502832 h 5746185"/>
                <a:gd name="connsiteX51" fmla="*/ 4265658 w 5064554"/>
                <a:gd name="connsiteY51" fmla="*/ 4436787 h 5746185"/>
                <a:gd name="connsiteX52" fmla="*/ 4447068 w 5064554"/>
                <a:gd name="connsiteY52" fmla="*/ 4266826 h 5746185"/>
                <a:gd name="connsiteX53" fmla="*/ 4561802 w 5064554"/>
                <a:gd name="connsiteY53" fmla="*/ 4033693 h 5746185"/>
                <a:gd name="connsiteX54" fmla="*/ 4618237 w 5064554"/>
                <a:gd name="connsiteY54" fmla="*/ 3765564 h 5746185"/>
                <a:gd name="connsiteX55" fmla="*/ 4628108 w 5064554"/>
                <a:gd name="connsiteY55" fmla="*/ 3492050 h 5746185"/>
                <a:gd name="connsiteX56" fmla="*/ 4609670 w 5064554"/>
                <a:gd name="connsiteY56" fmla="*/ 3222125 h 5746185"/>
                <a:gd name="connsiteX57" fmla="*/ 4567390 w 5064554"/>
                <a:gd name="connsiteY57" fmla="*/ 2956508 h 5746185"/>
                <a:gd name="connsiteX58" fmla="*/ 4501083 w 5064554"/>
                <a:gd name="connsiteY58" fmla="*/ 2695555 h 5746185"/>
                <a:gd name="connsiteX59" fmla="*/ 4320789 w 5064554"/>
                <a:gd name="connsiteY59" fmla="*/ 2183167 h 5746185"/>
                <a:gd name="connsiteX60" fmla="*/ 4055189 w 5064554"/>
                <a:gd name="connsiteY60" fmla="*/ 1697159 h 5746185"/>
                <a:gd name="connsiteX61" fmla="*/ 3893334 w 5064554"/>
                <a:gd name="connsiteY61" fmla="*/ 1467972 h 5746185"/>
                <a:gd name="connsiteX62" fmla="*/ 3712854 w 5064554"/>
                <a:gd name="connsiteY62" fmla="*/ 1250454 h 5746185"/>
                <a:gd name="connsiteX63" fmla="*/ 3300486 w 5064554"/>
                <a:gd name="connsiteY63" fmla="*/ 856873 h 5746185"/>
                <a:gd name="connsiteX64" fmla="*/ 2823118 w 5064554"/>
                <a:gd name="connsiteY64" fmla="*/ 536158 h 5746185"/>
                <a:gd name="connsiteX65" fmla="*/ 2759232 w 5064554"/>
                <a:gd name="connsiteY65" fmla="*/ 502417 h 5746185"/>
                <a:gd name="connsiteX66" fmla="*/ 2694601 w 5064554"/>
                <a:gd name="connsiteY66" fmla="*/ 470293 h 5746185"/>
                <a:gd name="connsiteX67" fmla="*/ 2628854 w 5064554"/>
                <a:gd name="connsiteY67" fmla="*/ 440142 h 5746185"/>
                <a:gd name="connsiteX68" fmla="*/ 2562361 w 5064554"/>
                <a:gd name="connsiteY68" fmla="*/ 411605 h 5746185"/>
                <a:gd name="connsiteX69" fmla="*/ 2289497 w 5064554"/>
                <a:gd name="connsiteY69" fmla="*/ 316484 h 5746185"/>
                <a:gd name="connsiteX70" fmla="*/ 2007510 w 5064554"/>
                <a:gd name="connsiteY70" fmla="*/ 254927 h 5746185"/>
                <a:gd name="connsiteX71" fmla="*/ 1720677 w 5064554"/>
                <a:gd name="connsiteY71" fmla="*/ 231775 h 5746185"/>
                <a:gd name="connsiteX72" fmla="*/ 1144034 w 5064554"/>
                <a:gd name="connsiteY72" fmla="*/ 303923 h 5746185"/>
                <a:gd name="connsiteX73" fmla="*/ 609856 w 5064554"/>
                <a:gd name="connsiteY73" fmla="*/ 517135 h 5746185"/>
                <a:gd name="connsiteX74" fmla="*/ 137330 w 5064554"/>
                <a:gd name="connsiteY74" fmla="*/ 828337 h 5746185"/>
                <a:gd name="connsiteX75" fmla="*/ 0 w 5064554"/>
                <a:gd name="connsiteY75" fmla="*/ 943022 h 5746185"/>
                <a:gd name="connsiteX76" fmla="*/ 0 w 5064554"/>
                <a:gd name="connsiteY76" fmla="*/ 441968 h 5746185"/>
                <a:gd name="connsiteX77" fmla="*/ 170854 w 5064554"/>
                <a:gd name="connsiteY77" fmla="*/ 345537 h 5746185"/>
                <a:gd name="connsiteX78" fmla="*/ 466998 w 5064554"/>
                <a:gd name="connsiteY78" fmla="*/ 218852 h 5746185"/>
                <a:gd name="connsiteX79" fmla="*/ 1086479 w 5064554"/>
                <a:gd name="connsiteY79" fmla="*/ 56253 h 5746185"/>
                <a:gd name="connsiteX80" fmla="*/ 1720118 w 5064554"/>
                <a:gd name="connsiteY80" fmla="*/ 79 h 574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064554" h="5746185">
                  <a:moveTo>
                    <a:pt x="0" y="5562249"/>
                  </a:moveTo>
                  <a:lnTo>
                    <a:pt x="46809" y="5601914"/>
                  </a:lnTo>
                  <a:cubicBezTo>
                    <a:pt x="65807" y="5616093"/>
                    <a:pt x="84433" y="5631168"/>
                    <a:pt x="103803" y="5645347"/>
                  </a:cubicBezTo>
                  <a:lnTo>
                    <a:pt x="161915" y="5687702"/>
                  </a:lnTo>
                  <a:lnTo>
                    <a:pt x="220771" y="5729158"/>
                  </a:lnTo>
                  <a:lnTo>
                    <a:pt x="246285" y="5746185"/>
                  </a:lnTo>
                  <a:lnTo>
                    <a:pt x="0" y="5746185"/>
                  </a:lnTo>
                  <a:close/>
                  <a:moveTo>
                    <a:pt x="1720118" y="79"/>
                  </a:moveTo>
                  <a:cubicBezTo>
                    <a:pt x="1827587" y="-820"/>
                    <a:pt x="1935057" y="6001"/>
                    <a:pt x="2041220" y="19280"/>
                  </a:cubicBezTo>
                  <a:cubicBezTo>
                    <a:pt x="2147573" y="31844"/>
                    <a:pt x="2252621" y="51766"/>
                    <a:pt x="2356178" y="76533"/>
                  </a:cubicBezTo>
                  <a:cubicBezTo>
                    <a:pt x="2563478" y="126245"/>
                    <a:pt x="2764261" y="197316"/>
                    <a:pt x="2956476" y="284898"/>
                  </a:cubicBezTo>
                  <a:cubicBezTo>
                    <a:pt x="3052583" y="329049"/>
                    <a:pt x="3147013" y="376429"/>
                    <a:pt x="3238838" y="428117"/>
                  </a:cubicBezTo>
                  <a:cubicBezTo>
                    <a:pt x="3331032" y="479266"/>
                    <a:pt x="3421180" y="534185"/>
                    <a:pt x="3508346" y="593052"/>
                  </a:cubicBezTo>
                  <a:cubicBezTo>
                    <a:pt x="3682868" y="710785"/>
                    <a:pt x="3849007" y="840722"/>
                    <a:pt x="4003038" y="983938"/>
                  </a:cubicBezTo>
                  <a:cubicBezTo>
                    <a:pt x="4157071" y="1127158"/>
                    <a:pt x="4300488" y="1282041"/>
                    <a:pt x="4429376" y="1448410"/>
                  </a:cubicBezTo>
                  <a:cubicBezTo>
                    <a:pt x="4558636" y="1614781"/>
                    <a:pt x="4672623" y="1793174"/>
                    <a:pt x="4770594" y="1980902"/>
                  </a:cubicBezTo>
                  <a:cubicBezTo>
                    <a:pt x="4819206" y="2074945"/>
                    <a:pt x="4862977" y="2171681"/>
                    <a:pt x="4902648" y="2270210"/>
                  </a:cubicBezTo>
                  <a:cubicBezTo>
                    <a:pt x="4912334" y="2294978"/>
                    <a:pt x="4922390" y="2319565"/>
                    <a:pt x="4931144" y="2344691"/>
                  </a:cubicBezTo>
                  <a:lnTo>
                    <a:pt x="4957220" y="2420068"/>
                  </a:lnTo>
                  <a:lnTo>
                    <a:pt x="4980316" y="2496522"/>
                  </a:lnTo>
                  <a:cubicBezTo>
                    <a:pt x="4987766" y="2522187"/>
                    <a:pt x="4993911" y="2548031"/>
                    <a:pt x="5000617" y="2574414"/>
                  </a:cubicBezTo>
                  <a:cubicBezTo>
                    <a:pt x="5051278" y="2781523"/>
                    <a:pt x="5069160" y="2996351"/>
                    <a:pt x="5063572" y="3209382"/>
                  </a:cubicBezTo>
                  <a:cubicBezTo>
                    <a:pt x="5060778" y="3315809"/>
                    <a:pt x="5049043" y="3422236"/>
                    <a:pt x="5028556" y="3526687"/>
                  </a:cubicBezTo>
                  <a:cubicBezTo>
                    <a:pt x="5008069" y="3631141"/>
                    <a:pt x="4979571" y="3733619"/>
                    <a:pt x="4946789" y="3833942"/>
                  </a:cubicBezTo>
                  <a:cubicBezTo>
                    <a:pt x="4914009" y="3934267"/>
                    <a:pt x="4879179" y="4032079"/>
                    <a:pt x="4837646" y="4130967"/>
                  </a:cubicBezTo>
                  <a:cubicBezTo>
                    <a:pt x="4816971" y="4180322"/>
                    <a:pt x="4794620" y="4229678"/>
                    <a:pt x="4769104" y="4278673"/>
                  </a:cubicBezTo>
                  <a:cubicBezTo>
                    <a:pt x="4743029" y="4327308"/>
                    <a:pt x="4714530" y="4375946"/>
                    <a:pt x="4680818" y="4422429"/>
                  </a:cubicBezTo>
                  <a:cubicBezTo>
                    <a:pt x="4647478" y="4469092"/>
                    <a:pt x="4609482" y="4513961"/>
                    <a:pt x="4567762" y="4555058"/>
                  </a:cubicBezTo>
                  <a:cubicBezTo>
                    <a:pt x="4546715" y="4575518"/>
                    <a:pt x="4525110" y="4595260"/>
                    <a:pt x="4502759" y="4613925"/>
                  </a:cubicBezTo>
                  <a:cubicBezTo>
                    <a:pt x="4480408" y="4632591"/>
                    <a:pt x="4457313" y="4649999"/>
                    <a:pt x="4434218" y="4666689"/>
                  </a:cubicBezTo>
                  <a:cubicBezTo>
                    <a:pt x="4341090" y="4733452"/>
                    <a:pt x="4246659" y="4783347"/>
                    <a:pt x="4160610" y="4832881"/>
                  </a:cubicBezTo>
                  <a:cubicBezTo>
                    <a:pt x="4074002" y="4881876"/>
                    <a:pt x="3994471" y="4930513"/>
                    <a:pt x="3920156" y="4984175"/>
                  </a:cubicBezTo>
                  <a:cubicBezTo>
                    <a:pt x="3882905" y="5010734"/>
                    <a:pt x="3847144" y="5038913"/>
                    <a:pt x="3812501" y="5068168"/>
                  </a:cubicBezTo>
                  <a:cubicBezTo>
                    <a:pt x="3777485" y="5097062"/>
                    <a:pt x="3743960" y="5127752"/>
                    <a:pt x="3711179" y="5159158"/>
                  </a:cubicBezTo>
                  <a:cubicBezTo>
                    <a:pt x="3694601" y="5175132"/>
                    <a:pt x="3679143" y="5190745"/>
                    <a:pt x="3662380" y="5207795"/>
                  </a:cubicBezTo>
                  <a:lnTo>
                    <a:pt x="3612091" y="5259662"/>
                  </a:lnTo>
                  <a:lnTo>
                    <a:pt x="3511327" y="5365012"/>
                  </a:lnTo>
                  <a:cubicBezTo>
                    <a:pt x="3443530" y="5435544"/>
                    <a:pt x="3373686" y="5505897"/>
                    <a:pt x="3302909" y="5577146"/>
                  </a:cubicBezTo>
                  <a:cubicBezTo>
                    <a:pt x="3267520" y="5612861"/>
                    <a:pt x="3231573" y="5648219"/>
                    <a:pt x="3195253" y="5683753"/>
                  </a:cubicBezTo>
                  <a:lnTo>
                    <a:pt x="3129248" y="5746185"/>
                  </a:lnTo>
                  <a:lnTo>
                    <a:pt x="2696114" y="5746185"/>
                  </a:lnTo>
                  <a:lnTo>
                    <a:pt x="2854035" y="5578941"/>
                  </a:lnTo>
                  <a:cubicBezTo>
                    <a:pt x="2886257" y="5542689"/>
                    <a:pt x="2917921" y="5505718"/>
                    <a:pt x="2949771" y="5468566"/>
                  </a:cubicBezTo>
                  <a:lnTo>
                    <a:pt x="3045690" y="5356219"/>
                  </a:lnTo>
                  <a:cubicBezTo>
                    <a:pt x="3110136" y="5281019"/>
                    <a:pt x="3174578" y="5204384"/>
                    <a:pt x="3243679" y="5129905"/>
                  </a:cubicBezTo>
                  <a:cubicBezTo>
                    <a:pt x="3278324" y="5092934"/>
                    <a:pt x="3313897" y="5056143"/>
                    <a:pt x="3350402" y="5019889"/>
                  </a:cubicBezTo>
                  <a:lnTo>
                    <a:pt x="3405908" y="4965868"/>
                  </a:lnTo>
                  <a:cubicBezTo>
                    <a:pt x="3424533" y="4947921"/>
                    <a:pt x="3445208" y="4929077"/>
                    <a:pt x="3465323" y="4911130"/>
                  </a:cubicBezTo>
                  <a:cubicBezTo>
                    <a:pt x="3546342" y="4838623"/>
                    <a:pt x="3635745" y="4772936"/>
                    <a:pt x="3728872" y="4715505"/>
                  </a:cubicBezTo>
                  <a:cubicBezTo>
                    <a:pt x="3821999" y="4657895"/>
                    <a:pt x="3919784" y="4609976"/>
                    <a:pt x="4012537" y="4566545"/>
                  </a:cubicBezTo>
                  <a:cubicBezTo>
                    <a:pt x="4058915" y="4544830"/>
                    <a:pt x="4103989" y="4524011"/>
                    <a:pt x="4146455" y="4502832"/>
                  </a:cubicBezTo>
                  <a:cubicBezTo>
                    <a:pt x="4189107" y="4481656"/>
                    <a:pt x="4229152" y="4460298"/>
                    <a:pt x="4265658" y="4436787"/>
                  </a:cubicBezTo>
                  <a:cubicBezTo>
                    <a:pt x="4339041" y="4390303"/>
                    <a:pt x="4398456" y="4335026"/>
                    <a:pt x="4447068" y="4266826"/>
                  </a:cubicBezTo>
                  <a:cubicBezTo>
                    <a:pt x="4495309" y="4198628"/>
                    <a:pt x="4533305" y="4118942"/>
                    <a:pt x="4561802" y="4033693"/>
                  </a:cubicBezTo>
                  <a:cubicBezTo>
                    <a:pt x="4590112" y="3948445"/>
                    <a:pt x="4608180" y="3856557"/>
                    <a:pt x="4618237" y="3765564"/>
                  </a:cubicBezTo>
                  <a:cubicBezTo>
                    <a:pt x="4627922" y="3674214"/>
                    <a:pt x="4630157" y="3582682"/>
                    <a:pt x="4628108" y="3492050"/>
                  </a:cubicBezTo>
                  <a:cubicBezTo>
                    <a:pt x="4625128" y="3401236"/>
                    <a:pt x="4618611" y="3311322"/>
                    <a:pt x="4609670" y="3222125"/>
                  </a:cubicBezTo>
                  <a:cubicBezTo>
                    <a:pt x="4600543" y="3132928"/>
                    <a:pt x="4586760" y="3044269"/>
                    <a:pt x="4567390" y="2956508"/>
                  </a:cubicBezTo>
                  <a:cubicBezTo>
                    <a:pt x="4548205" y="2868747"/>
                    <a:pt x="4525296" y="2782062"/>
                    <a:pt x="4501083" y="2695555"/>
                  </a:cubicBezTo>
                  <a:cubicBezTo>
                    <a:pt x="4452658" y="2522726"/>
                    <a:pt x="4395662" y="2350434"/>
                    <a:pt x="4320789" y="2183167"/>
                  </a:cubicBezTo>
                  <a:cubicBezTo>
                    <a:pt x="4245914" y="2015899"/>
                    <a:pt x="4157071" y="1853298"/>
                    <a:pt x="4055189" y="1697159"/>
                  </a:cubicBezTo>
                  <a:cubicBezTo>
                    <a:pt x="4004157" y="1619267"/>
                    <a:pt x="3950142" y="1542813"/>
                    <a:pt x="3893334" y="1467972"/>
                  </a:cubicBezTo>
                  <a:cubicBezTo>
                    <a:pt x="3836528" y="1393134"/>
                    <a:pt x="3775995" y="1320986"/>
                    <a:pt x="3712854" y="1250454"/>
                  </a:cubicBezTo>
                  <a:cubicBezTo>
                    <a:pt x="3587133" y="1109210"/>
                    <a:pt x="3449118" y="977120"/>
                    <a:pt x="3300486" y="856873"/>
                  </a:cubicBezTo>
                  <a:cubicBezTo>
                    <a:pt x="3152043" y="736089"/>
                    <a:pt x="2992237" y="628047"/>
                    <a:pt x="2823118" y="536158"/>
                  </a:cubicBezTo>
                  <a:cubicBezTo>
                    <a:pt x="2801884" y="524852"/>
                    <a:pt x="2780652" y="513367"/>
                    <a:pt x="2759232" y="502417"/>
                  </a:cubicBezTo>
                  <a:lnTo>
                    <a:pt x="2694601" y="470293"/>
                  </a:lnTo>
                  <a:lnTo>
                    <a:pt x="2628854" y="440142"/>
                  </a:lnTo>
                  <a:cubicBezTo>
                    <a:pt x="2606875" y="430092"/>
                    <a:pt x="2584525" y="421117"/>
                    <a:pt x="2562361" y="411605"/>
                  </a:cubicBezTo>
                  <a:cubicBezTo>
                    <a:pt x="2473517" y="374455"/>
                    <a:pt x="2382068" y="343227"/>
                    <a:pt x="2289497" y="316484"/>
                  </a:cubicBezTo>
                  <a:cubicBezTo>
                    <a:pt x="2196929" y="289923"/>
                    <a:pt x="2102498" y="269643"/>
                    <a:pt x="2007510" y="254927"/>
                  </a:cubicBezTo>
                  <a:cubicBezTo>
                    <a:pt x="1912333" y="240748"/>
                    <a:pt x="1816411" y="232852"/>
                    <a:pt x="1720677" y="231775"/>
                  </a:cubicBezTo>
                  <a:cubicBezTo>
                    <a:pt x="1526042" y="230339"/>
                    <a:pt x="1331219" y="254747"/>
                    <a:pt x="1144034" y="303923"/>
                  </a:cubicBezTo>
                  <a:cubicBezTo>
                    <a:pt x="956475" y="352739"/>
                    <a:pt x="777671" y="427399"/>
                    <a:pt x="609856" y="517135"/>
                  </a:cubicBezTo>
                  <a:cubicBezTo>
                    <a:pt x="441854" y="607049"/>
                    <a:pt x="284843" y="712938"/>
                    <a:pt x="137330" y="828337"/>
                  </a:cubicBezTo>
                  <a:lnTo>
                    <a:pt x="0" y="943022"/>
                  </a:lnTo>
                  <a:lnTo>
                    <a:pt x="0" y="441968"/>
                  </a:lnTo>
                  <a:lnTo>
                    <a:pt x="170854" y="345537"/>
                  </a:lnTo>
                  <a:cubicBezTo>
                    <a:pt x="267240" y="298045"/>
                    <a:pt x="366234" y="255824"/>
                    <a:pt x="466998" y="218852"/>
                  </a:cubicBezTo>
                  <a:cubicBezTo>
                    <a:pt x="668527" y="144732"/>
                    <a:pt x="876944" y="92505"/>
                    <a:pt x="1086479" y="56253"/>
                  </a:cubicBezTo>
                  <a:cubicBezTo>
                    <a:pt x="1296203" y="20358"/>
                    <a:pt x="1507974" y="1514"/>
                    <a:pt x="1720118" y="79"/>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1754" name="Freeform: Shape 143">
              <a:extLst>
                <a:ext uri="{FF2B5EF4-FFF2-40B4-BE49-F238E27FC236}">
                  <a16:creationId xmlns:a16="http://schemas.microsoft.com/office/drawing/2014/main" id="{76DA3EB3-67D4-47DC-A531-F4B0EB029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935182"/>
              <a:ext cx="5401995" cy="5922818"/>
            </a:xfrm>
            <a:custGeom>
              <a:avLst/>
              <a:gdLst>
                <a:gd name="connsiteX0" fmla="*/ 0 w 5401995"/>
                <a:gd name="connsiteY0" fmla="*/ 5912646 h 5922818"/>
                <a:gd name="connsiteX1" fmla="*/ 15931 w 5401995"/>
                <a:gd name="connsiteY1" fmla="*/ 5922818 h 5922818"/>
                <a:gd name="connsiteX2" fmla="*/ 0 w 5401995"/>
                <a:gd name="connsiteY2" fmla="*/ 5922818 h 5922818"/>
                <a:gd name="connsiteX3" fmla="*/ 1741724 w 5401995"/>
                <a:gd name="connsiteY3" fmla="*/ 0 h 5922818"/>
                <a:gd name="connsiteX4" fmla="*/ 5401995 w 5401995"/>
                <a:gd name="connsiteY4" fmla="*/ 3449232 h 5922818"/>
                <a:gd name="connsiteX5" fmla="*/ 4367046 w 5401995"/>
                <a:gd name="connsiteY5" fmla="*/ 5852517 h 5922818"/>
                <a:gd name="connsiteX6" fmla="*/ 4290573 w 5401995"/>
                <a:gd name="connsiteY6" fmla="*/ 5922818 h 5922818"/>
                <a:gd name="connsiteX7" fmla="*/ 3023725 w 5401995"/>
                <a:gd name="connsiteY7" fmla="*/ 5922818 h 5922818"/>
                <a:gd name="connsiteX8" fmla="*/ 3043643 w 5401995"/>
                <a:gd name="connsiteY8" fmla="*/ 5905761 h 5922818"/>
                <a:gd name="connsiteX9" fmla="*/ 3156885 w 5401995"/>
                <a:gd name="connsiteY9" fmla="*/ 5797204 h 5922818"/>
                <a:gd name="connsiteX10" fmla="*/ 3267706 w 5401995"/>
                <a:gd name="connsiteY10" fmla="*/ 5685616 h 5922818"/>
                <a:gd name="connsiteX11" fmla="*/ 3487673 w 5401995"/>
                <a:gd name="connsiteY11" fmla="*/ 5458875 h 5922818"/>
                <a:gd name="connsiteX12" fmla="*/ 3598682 w 5401995"/>
                <a:gd name="connsiteY12" fmla="*/ 5345506 h 5922818"/>
                <a:gd name="connsiteX13" fmla="*/ 3713227 w 5401995"/>
                <a:gd name="connsiteY13" fmla="*/ 5233203 h 5922818"/>
                <a:gd name="connsiteX14" fmla="*/ 4248708 w 5401995"/>
                <a:gd name="connsiteY14" fmla="*/ 4858691 h 5922818"/>
                <a:gd name="connsiteX15" fmla="*/ 4518032 w 5401995"/>
                <a:gd name="connsiteY15" fmla="*/ 4700401 h 5922818"/>
                <a:gd name="connsiteX16" fmla="*/ 4720304 w 5401995"/>
                <a:gd name="connsiteY16" fmla="*/ 4500399 h 5922818"/>
                <a:gd name="connsiteX17" fmla="*/ 4846027 w 5401995"/>
                <a:gd name="connsiteY17" fmla="*/ 4246029 h 5922818"/>
                <a:gd name="connsiteX18" fmla="*/ 4920900 w 5401995"/>
                <a:gd name="connsiteY18" fmla="*/ 3963496 h 5922818"/>
                <a:gd name="connsiteX19" fmla="*/ 4933752 w 5401995"/>
                <a:gd name="connsiteY19" fmla="*/ 3891303 h 5922818"/>
                <a:gd name="connsiteX20" fmla="*/ 4944740 w 5401995"/>
                <a:gd name="connsiteY20" fmla="*/ 3818931 h 5922818"/>
                <a:gd name="connsiteX21" fmla="*/ 4952935 w 5401995"/>
                <a:gd name="connsiteY21" fmla="*/ 3746381 h 5922818"/>
                <a:gd name="connsiteX22" fmla="*/ 4958896 w 5401995"/>
                <a:gd name="connsiteY22" fmla="*/ 3673652 h 5922818"/>
                <a:gd name="connsiteX23" fmla="*/ 4962249 w 5401995"/>
                <a:gd name="connsiteY23" fmla="*/ 3382920 h 5922818"/>
                <a:gd name="connsiteX24" fmla="*/ 4957593 w 5401995"/>
                <a:gd name="connsiteY24" fmla="*/ 3310370 h 5922818"/>
                <a:gd name="connsiteX25" fmla="*/ 4950515 w 5401995"/>
                <a:gd name="connsiteY25" fmla="*/ 3237998 h 5922818"/>
                <a:gd name="connsiteX26" fmla="*/ 4941761 w 5401995"/>
                <a:gd name="connsiteY26" fmla="*/ 3165805 h 5922818"/>
                <a:gd name="connsiteX27" fmla="*/ 4931145 w 5401995"/>
                <a:gd name="connsiteY27" fmla="*/ 3093968 h 5922818"/>
                <a:gd name="connsiteX28" fmla="*/ 4869122 w 5401995"/>
                <a:gd name="connsiteY28" fmla="*/ 2809296 h 5922818"/>
                <a:gd name="connsiteX29" fmla="*/ 4660144 w 5401995"/>
                <a:gd name="connsiteY29" fmla="*/ 2260271 h 5922818"/>
                <a:gd name="connsiteX30" fmla="*/ 4518404 w 5401995"/>
                <a:gd name="connsiteY30" fmla="*/ 1998593 h 5922818"/>
                <a:gd name="connsiteX31" fmla="*/ 4355246 w 5401995"/>
                <a:gd name="connsiteY31" fmla="*/ 1746720 h 5922818"/>
                <a:gd name="connsiteX32" fmla="*/ 4171971 w 5401995"/>
                <a:gd name="connsiteY32" fmla="*/ 1505719 h 5922818"/>
                <a:gd name="connsiteX33" fmla="*/ 3969141 w 5401995"/>
                <a:gd name="connsiteY33" fmla="*/ 1277017 h 5922818"/>
                <a:gd name="connsiteX34" fmla="*/ 3748056 w 5401995"/>
                <a:gd name="connsiteY34" fmla="*/ 1062043 h 5922818"/>
                <a:gd name="connsiteX35" fmla="*/ 3507974 w 5401995"/>
                <a:gd name="connsiteY35" fmla="*/ 864002 h 5922818"/>
                <a:gd name="connsiteX36" fmla="*/ 3250199 w 5401995"/>
                <a:gd name="connsiteY36" fmla="*/ 684854 h 5922818"/>
                <a:gd name="connsiteX37" fmla="*/ 2974728 w 5401995"/>
                <a:gd name="connsiteY37" fmla="*/ 529060 h 5922818"/>
                <a:gd name="connsiteX38" fmla="*/ 2683054 w 5401995"/>
                <a:gd name="connsiteY38" fmla="*/ 400004 h 5922818"/>
                <a:gd name="connsiteX39" fmla="*/ 2377410 w 5401995"/>
                <a:gd name="connsiteY39" fmla="*/ 302321 h 5922818"/>
                <a:gd name="connsiteX40" fmla="*/ 1738558 w 5401995"/>
                <a:gd name="connsiteY40" fmla="*/ 219075 h 5922818"/>
                <a:gd name="connsiteX41" fmla="*/ 1096353 w 5401995"/>
                <a:gd name="connsiteY41" fmla="*/ 287347 h 5922818"/>
                <a:gd name="connsiteX42" fmla="*/ 1076608 w 5401995"/>
                <a:gd name="connsiteY42" fmla="*/ 291269 h 5922818"/>
                <a:gd name="connsiteX43" fmla="*/ 1057052 w 5401995"/>
                <a:gd name="connsiteY43" fmla="*/ 296081 h 5922818"/>
                <a:gd name="connsiteX44" fmla="*/ 1017940 w 5401995"/>
                <a:gd name="connsiteY44" fmla="*/ 305708 h 5922818"/>
                <a:gd name="connsiteX45" fmla="*/ 939899 w 5401995"/>
                <a:gd name="connsiteY45" fmla="*/ 325137 h 5922818"/>
                <a:gd name="connsiteX46" fmla="*/ 862788 w 5401995"/>
                <a:gd name="connsiteY46" fmla="*/ 347418 h 5922818"/>
                <a:gd name="connsiteX47" fmla="*/ 786052 w 5401995"/>
                <a:gd name="connsiteY47" fmla="*/ 370948 h 5922818"/>
                <a:gd name="connsiteX48" fmla="*/ 710434 w 5401995"/>
                <a:gd name="connsiteY48" fmla="*/ 397152 h 5922818"/>
                <a:gd name="connsiteX49" fmla="*/ 635372 w 5401995"/>
                <a:gd name="connsiteY49" fmla="*/ 424425 h 5922818"/>
                <a:gd name="connsiteX50" fmla="*/ 561615 w 5401995"/>
                <a:gd name="connsiteY50" fmla="*/ 454551 h 5922818"/>
                <a:gd name="connsiteX51" fmla="*/ 488419 w 5401995"/>
                <a:gd name="connsiteY51" fmla="*/ 485744 h 5922818"/>
                <a:gd name="connsiteX52" fmla="*/ 206696 w 5401995"/>
                <a:gd name="connsiteY52" fmla="*/ 629655 h 5922818"/>
                <a:gd name="connsiteX53" fmla="*/ 0 w 5401995"/>
                <a:gd name="connsiteY53" fmla="*/ 763803 h 5922818"/>
                <a:gd name="connsiteX54" fmla="*/ 0 w 5401995"/>
                <a:gd name="connsiteY54" fmla="*/ 418320 h 5922818"/>
                <a:gd name="connsiteX55" fmla="*/ 89677 w 5401995"/>
                <a:gd name="connsiteY55" fmla="*/ 370541 h 5922818"/>
                <a:gd name="connsiteX56" fmla="*/ 1741724 w 5401995"/>
                <a:gd name="connsiteY56" fmla="*/ 0 h 59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401995" h="5922818">
                  <a:moveTo>
                    <a:pt x="0" y="5912646"/>
                  </a:moveTo>
                  <a:lnTo>
                    <a:pt x="15931" y="5922818"/>
                  </a:lnTo>
                  <a:lnTo>
                    <a:pt x="0" y="5922818"/>
                  </a:lnTo>
                  <a:close/>
                  <a:moveTo>
                    <a:pt x="1741724" y="0"/>
                  </a:moveTo>
                  <a:cubicBezTo>
                    <a:pt x="3763330" y="0"/>
                    <a:pt x="5401995" y="1544222"/>
                    <a:pt x="5401995" y="3449232"/>
                  </a:cubicBezTo>
                  <a:cubicBezTo>
                    <a:pt x="5401995" y="4383723"/>
                    <a:pt x="5007554" y="5231364"/>
                    <a:pt x="4367046" y="5852517"/>
                  </a:cubicBezTo>
                  <a:lnTo>
                    <a:pt x="4290573" y="5922818"/>
                  </a:lnTo>
                  <a:lnTo>
                    <a:pt x="3023725" y="5922818"/>
                  </a:lnTo>
                  <a:lnTo>
                    <a:pt x="3043643" y="5905761"/>
                  </a:lnTo>
                  <a:cubicBezTo>
                    <a:pt x="3081825" y="5870109"/>
                    <a:pt x="3119635" y="5833924"/>
                    <a:pt x="3156885" y="5797204"/>
                  </a:cubicBezTo>
                  <a:cubicBezTo>
                    <a:pt x="3194136" y="5760482"/>
                    <a:pt x="3231014" y="5723050"/>
                    <a:pt x="3267706" y="5685616"/>
                  </a:cubicBezTo>
                  <a:cubicBezTo>
                    <a:pt x="3341276" y="5610748"/>
                    <a:pt x="3414103" y="5534633"/>
                    <a:pt x="3487673" y="5458875"/>
                  </a:cubicBezTo>
                  <a:lnTo>
                    <a:pt x="3598682" y="5345506"/>
                  </a:lnTo>
                  <a:cubicBezTo>
                    <a:pt x="3635933" y="5307715"/>
                    <a:pt x="3673369" y="5270460"/>
                    <a:pt x="3713227" y="5233203"/>
                  </a:cubicBezTo>
                  <a:cubicBezTo>
                    <a:pt x="3869868" y="5083827"/>
                    <a:pt x="4057798" y="4960832"/>
                    <a:pt x="4248708" y="4858691"/>
                  </a:cubicBezTo>
                  <a:cubicBezTo>
                    <a:pt x="4343325" y="4806462"/>
                    <a:pt x="4437012" y="4757622"/>
                    <a:pt x="4518032" y="4700401"/>
                  </a:cubicBezTo>
                  <a:cubicBezTo>
                    <a:pt x="4599240" y="4643539"/>
                    <a:pt x="4667408" y="4577761"/>
                    <a:pt x="4720304" y="4500399"/>
                  </a:cubicBezTo>
                  <a:cubicBezTo>
                    <a:pt x="4774131" y="4423929"/>
                    <a:pt x="4813991" y="4336941"/>
                    <a:pt x="4846027" y="4246029"/>
                  </a:cubicBezTo>
                  <a:cubicBezTo>
                    <a:pt x="4878062" y="4155120"/>
                    <a:pt x="4901903" y="4059396"/>
                    <a:pt x="4920900" y="3963496"/>
                  </a:cubicBezTo>
                  <a:cubicBezTo>
                    <a:pt x="4924998" y="3939253"/>
                    <a:pt x="4930213" y="3915366"/>
                    <a:pt x="4933752" y="3891303"/>
                  </a:cubicBezTo>
                  <a:lnTo>
                    <a:pt x="4944740" y="3818931"/>
                  </a:lnTo>
                  <a:lnTo>
                    <a:pt x="4952935" y="3746381"/>
                  </a:lnTo>
                  <a:cubicBezTo>
                    <a:pt x="4956103" y="3722138"/>
                    <a:pt x="4956848" y="3697895"/>
                    <a:pt x="4958896" y="3673652"/>
                  </a:cubicBezTo>
                  <a:cubicBezTo>
                    <a:pt x="4966160" y="3576682"/>
                    <a:pt x="4966346" y="3479712"/>
                    <a:pt x="4962249" y="3382920"/>
                  </a:cubicBezTo>
                  <a:lnTo>
                    <a:pt x="4957593" y="3310370"/>
                  </a:lnTo>
                  <a:cubicBezTo>
                    <a:pt x="4955544" y="3286128"/>
                    <a:pt x="4952750" y="3262063"/>
                    <a:pt x="4950515" y="3237998"/>
                  </a:cubicBezTo>
                  <a:cubicBezTo>
                    <a:pt x="4948466" y="3213755"/>
                    <a:pt x="4944555" y="3189870"/>
                    <a:pt x="4941761" y="3165805"/>
                  </a:cubicBezTo>
                  <a:cubicBezTo>
                    <a:pt x="4939154" y="3141741"/>
                    <a:pt x="4935055" y="3117855"/>
                    <a:pt x="4931145" y="3093968"/>
                  </a:cubicBezTo>
                  <a:cubicBezTo>
                    <a:pt x="4915313" y="2998246"/>
                    <a:pt x="4894639" y="2903237"/>
                    <a:pt x="4869122" y="2809296"/>
                  </a:cubicBezTo>
                  <a:cubicBezTo>
                    <a:pt x="4817156" y="2621416"/>
                    <a:pt x="4746939" y="2437813"/>
                    <a:pt x="4660144" y="2260271"/>
                  </a:cubicBezTo>
                  <a:cubicBezTo>
                    <a:pt x="4616561" y="2171501"/>
                    <a:pt x="4569251" y="2084156"/>
                    <a:pt x="4518404" y="1998593"/>
                  </a:cubicBezTo>
                  <a:cubicBezTo>
                    <a:pt x="4467931" y="1912853"/>
                    <a:pt x="4412986" y="1828894"/>
                    <a:pt x="4355246" y="1746720"/>
                  </a:cubicBezTo>
                  <a:cubicBezTo>
                    <a:pt x="4297694" y="1664544"/>
                    <a:pt x="4236043" y="1584507"/>
                    <a:pt x="4171971" y="1505719"/>
                  </a:cubicBezTo>
                  <a:cubicBezTo>
                    <a:pt x="4107528" y="1427287"/>
                    <a:pt x="4039918" y="1350994"/>
                    <a:pt x="3969141" y="1277017"/>
                  </a:cubicBezTo>
                  <a:cubicBezTo>
                    <a:pt x="3898364" y="1203221"/>
                    <a:pt x="3825167" y="1130849"/>
                    <a:pt x="3748056" y="1062043"/>
                  </a:cubicBezTo>
                  <a:cubicBezTo>
                    <a:pt x="3671133" y="993236"/>
                    <a:pt x="3591043" y="926925"/>
                    <a:pt x="3507974" y="864002"/>
                  </a:cubicBezTo>
                  <a:cubicBezTo>
                    <a:pt x="3424904" y="801078"/>
                    <a:pt x="3339042" y="741005"/>
                    <a:pt x="3250199" y="684854"/>
                  </a:cubicBezTo>
                  <a:cubicBezTo>
                    <a:pt x="3161168" y="629241"/>
                    <a:pt x="3069530" y="576655"/>
                    <a:pt x="2974728" y="529060"/>
                  </a:cubicBezTo>
                  <a:cubicBezTo>
                    <a:pt x="2880110" y="481288"/>
                    <a:pt x="2783072" y="437439"/>
                    <a:pt x="2683054" y="400004"/>
                  </a:cubicBezTo>
                  <a:cubicBezTo>
                    <a:pt x="2583408" y="361858"/>
                    <a:pt x="2481341" y="329058"/>
                    <a:pt x="2377410" y="302321"/>
                  </a:cubicBezTo>
                  <a:cubicBezTo>
                    <a:pt x="2169737" y="248667"/>
                    <a:pt x="1954240" y="218897"/>
                    <a:pt x="1738558" y="219075"/>
                  </a:cubicBezTo>
                  <a:cubicBezTo>
                    <a:pt x="1522503" y="219788"/>
                    <a:pt x="1306634" y="242605"/>
                    <a:pt x="1096353" y="287347"/>
                  </a:cubicBezTo>
                  <a:lnTo>
                    <a:pt x="1076608" y="291269"/>
                  </a:lnTo>
                  <a:lnTo>
                    <a:pt x="1057052" y="296081"/>
                  </a:lnTo>
                  <a:lnTo>
                    <a:pt x="1017940" y="305708"/>
                  </a:lnTo>
                  <a:lnTo>
                    <a:pt x="939899" y="325137"/>
                  </a:lnTo>
                  <a:cubicBezTo>
                    <a:pt x="913823" y="331019"/>
                    <a:pt x="888493" y="339755"/>
                    <a:pt x="862788" y="347418"/>
                  </a:cubicBezTo>
                  <a:lnTo>
                    <a:pt x="786052" y="370948"/>
                  </a:lnTo>
                  <a:cubicBezTo>
                    <a:pt x="760350" y="378258"/>
                    <a:pt x="735578" y="388418"/>
                    <a:pt x="710434" y="397152"/>
                  </a:cubicBezTo>
                  <a:lnTo>
                    <a:pt x="635372" y="424425"/>
                  </a:lnTo>
                  <a:cubicBezTo>
                    <a:pt x="610227" y="432981"/>
                    <a:pt x="586201" y="444390"/>
                    <a:pt x="561615" y="454551"/>
                  </a:cubicBezTo>
                  <a:lnTo>
                    <a:pt x="488419" y="485744"/>
                  </a:lnTo>
                  <a:cubicBezTo>
                    <a:pt x="391519" y="528927"/>
                    <a:pt x="297519" y="577078"/>
                    <a:pt x="206696" y="629655"/>
                  </a:cubicBezTo>
                  <a:lnTo>
                    <a:pt x="0" y="763803"/>
                  </a:lnTo>
                  <a:lnTo>
                    <a:pt x="0" y="418320"/>
                  </a:lnTo>
                  <a:lnTo>
                    <a:pt x="89677" y="370541"/>
                  </a:lnTo>
                  <a:cubicBezTo>
                    <a:pt x="585987" y="133552"/>
                    <a:pt x="1147340" y="0"/>
                    <a:pt x="174172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1755" name="Group 145">
            <a:extLst>
              <a:ext uri="{FF2B5EF4-FFF2-40B4-BE49-F238E27FC236}">
                <a16:creationId xmlns:a16="http://schemas.microsoft.com/office/drawing/2014/main" id="{2482B707-DAC7-4D8A-BA19-3771A51A64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5815" y="-1438"/>
            <a:ext cx="5699636" cy="3920553"/>
            <a:chOff x="5605815" y="-1438"/>
            <a:chExt cx="5699636" cy="3920553"/>
          </a:xfrm>
        </p:grpSpPr>
        <p:sp>
          <p:nvSpPr>
            <p:cNvPr id="147" name="Freeform: Shape 146">
              <a:extLst>
                <a:ext uri="{FF2B5EF4-FFF2-40B4-BE49-F238E27FC236}">
                  <a16:creationId xmlns:a16="http://schemas.microsoft.com/office/drawing/2014/main" id="{ECB3F052-1839-4D87-A112-D7EF778840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80141" y="-1438"/>
              <a:ext cx="5174061" cy="3697191"/>
            </a:xfrm>
            <a:custGeom>
              <a:avLst/>
              <a:gdLst>
                <a:gd name="connsiteX0" fmla="*/ 264241 w 5174061"/>
                <a:gd name="connsiteY0" fmla="*/ 0 h 3697191"/>
                <a:gd name="connsiteX1" fmla="*/ 654940 w 5174061"/>
                <a:gd name="connsiteY1" fmla="*/ 0 h 3697191"/>
                <a:gd name="connsiteX2" fmla="*/ 634048 w 5174061"/>
                <a:gd name="connsiteY2" fmla="*/ 36881 h 3697191"/>
                <a:gd name="connsiteX3" fmla="*/ 542485 w 5174061"/>
                <a:gd name="connsiteY3" fmla="*/ 238736 h 3697191"/>
                <a:gd name="connsiteX4" fmla="*/ 416337 w 5174061"/>
                <a:gd name="connsiteY4" fmla="*/ 662204 h 3697191"/>
                <a:gd name="connsiteX5" fmla="*/ 382914 w 5174061"/>
                <a:gd name="connsiteY5" fmla="*/ 880245 h 3697191"/>
                <a:gd name="connsiteX6" fmla="*/ 367997 w 5174061"/>
                <a:gd name="connsiteY6" fmla="*/ 1099943 h 3697191"/>
                <a:gd name="connsiteX7" fmla="*/ 371311 w 5174061"/>
                <a:gd name="connsiteY7" fmla="*/ 1320102 h 3697191"/>
                <a:gd name="connsiteX8" fmla="*/ 392397 w 5174061"/>
                <a:gd name="connsiteY8" fmla="*/ 1539340 h 3697191"/>
                <a:gd name="connsiteX9" fmla="*/ 495433 w 5174061"/>
                <a:gd name="connsiteY9" fmla="*/ 1968700 h 3697191"/>
                <a:gd name="connsiteX10" fmla="*/ 680602 w 5174061"/>
                <a:gd name="connsiteY10" fmla="*/ 2372187 h 3697191"/>
                <a:gd name="connsiteX11" fmla="*/ 802053 w 5174061"/>
                <a:gd name="connsiteY11" fmla="*/ 2559474 h 3697191"/>
                <a:gd name="connsiteX12" fmla="*/ 869455 w 5174061"/>
                <a:gd name="connsiteY12" fmla="*/ 2648790 h 3697191"/>
                <a:gd name="connsiteX13" fmla="*/ 941644 w 5174061"/>
                <a:gd name="connsiteY13" fmla="*/ 2735343 h 3697191"/>
                <a:gd name="connsiteX14" fmla="*/ 1267324 w 5174061"/>
                <a:gd name="connsiteY14" fmla="*/ 3048041 h 3697191"/>
                <a:gd name="connsiteX15" fmla="*/ 1311706 w 5174061"/>
                <a:gd name="connsiteY15" fmla="*/ 3083214 h 3697191"/>
                <a:gd name="connsiteX16" fmla="*/ 1356916 w 5174061"/>
                <a:gd name="connsiteY16" fmla="*/ 3117467 h 3697191"/>
                <a:gd name="connsiteX17" fmla="*/ 1402771 w 5174061"/>
                <a:gd name="connsiteY17" fmla="*/ 3150892 h 3697191"/>
                <a:gd name="connsiteX18" fmla="*/ 1449454 w 5174061"/>
                <a:gd name="connsiteY18" fmla="*/ 3183212 h 3697191"/>
                <a:gd name="connsiteX19" fmla="*/ 1643463 w 5174061"/>
                <a:gd name="connsiteY19" fmla="*/ 3301716 h 3697191"/>
                <a:gd name="connsiteX20" fmla="*/ 2064352 w 5174061"/>
                <a:gd name="connsiteY20" fmla="*/ 3476665 h 3697191"/>
                <a:gd name="connsiteX21" fmla="*/ 2516088 w 5174061"/>
                <a:gd name="connsiteY21" fmla="*/ 3544618 h 3697191"/>
                <a:gd name="connsiteX22" fmla="*/ 2573268 w 5174061"/>
                <a:gd name="connsiteY22" fmla="*/ 3544986 h 3697191"/>
                <a:gd name="connsiteX23" fmla="*/ 2628607 w 5174061"/>
                <a:gd name="connsiteY23" fmla="*/ 3542868 h 3697191"/>
                <a:gd name="connsiteX24" fmla="*/ 2737811 w 5174061"/>
                <a:gd name="connsiteY24" fmla="*/ 3528781 h 3697191"/>
                <a:gd name="connsiteX25" fmla="*/ 2945356 w 5174061"/>
                <a:gd name="connsiteY25" fmla="*/ 3461379 h 3697191"/>
                <a:gd name="connsiteX26" fmla="*/ 3132366 w 5174061"/>
                <a:gd name="connsiteY26" fmla="*/ 3346834 h 3697191"/>
                <a:gd name="connsiteX27" fmla="*/ 3299304 w 5174061"/>
                <a:gd name="connsiteY27" fmla="*/ 3198588 h 3697191"/>
                <a:gd name="connsiteX28" fmla="*/ 3452982 w 5174061"/>
                <a:gd name="connsiteY28" fmla="*/ 3029625 h 3697191"/>
                <a:gd name="connsiteX29" fmla="*/ 3527474 w 5174061"/>
                <a:gd name="connsiteY29" fmla="*/ 2940494 h 3697191"/>
                <a:gd name="connsiteX30" fmla="*/ 3602148 w 5174061"/>
                <a:gd name="connsiteY30" fmla="*/ 2849797 h 3697191"/>
                <a:gd name="connsiteX31" fmla="*/ 3756380 w 5174061"/>
                <a:gd name="connsiteY31" fmla="*/ 2667021 h 3697191"/>
                <a:gd name="connsiteX32" fmla="*/ 3839435 w 5174061"/>
                <a:gd name="connsiteY32" fmla="*/ 2578074 h 3697191"/>
                <a:gd name="connsiteX33" fmla="*/ 3882619 w 5174061"/>
                <a:gd name="connsiteY33" fmla="*/ 2534428 h 3697191"/>
                <a:gd name="connsiteX34" fmla="*/ 3928934 w 5174061"/>
                <a:gd name="connsiteY34" fmla="*/ 2490139 h 3697191"/>
                <a:gd name="connsiteX35" fmla="*/ 4134085 w 5174061"/>
                <a:gd name="connsiteY35" fmla="*/ 2332041 h 3697191"/>
                <a:gd name="connsiteX36" fmla="*/ 4354888 w 5174061"/>
                <a:gd name="connsiteY36" fmla="*/ 2211603 h 3697191"/>
                <a:gd name="connsiteX37" fmla="*/ 4459212 w 5174061"/>
                <a:gd name="connsiteY37" fmla="*/ 2160131 h 3697191"/>
                <a:gd name="connsiteX38" fmla="*/ 4551935 w 5174061"/>
                <a:gd name="connsiteY38" fmla="*/ 2106817 h 3697191"/>
                <a:gd name="connsiteX39" fmla="*/ 4693090 w 5174061"/>
                <a:gd name="connsiteY39" fmla="*/ 1969437 h 3697191"/>
                <a:gd name="connsiteX40" fmla="*/ 4782498 w 5174061"/>
                <a:gd name="connsiteY40" fmla="*/ 1781137 h 3697191"/>
                <a:gd name="connsiteX41" fmla="*/ 4826512 w 5174061"/>
                <a:gd name="connsiteY41" fmla="*/ 1564478 h 3697191"/>
                <a:gd name="connsiteX42" fmla="*/ 4834247 w 5174061"/>
                <a:gd name="connsiteY42" fmla="*/ 1343582 h 3697191"/>
                <a:gd name="connsiteX43" fmla="*/ 4819882 w 5174061"/>
                <a:gd name="connsiteY43" fmla="*/ 1125541 h 3697191"/>
                <a:gd name="connsiteX44" fmla="*/ 4786918 w 5174061"/>
                <a:gd name="connsiteY44" fmla="*/ 910907 h 3697191"/>
                <a:gd name="connsiteX45" fmla="*/ 4735354 w 5174061"/>
                <a:gd name="connsiteY45" fmla="*/ 700048 h 3697191"/>
                <a:gd name="connsiteX46" fmla="*/ 4595028 w 5174061"/>
                <a:gd name="connsiteY46" fmla="*/ 285972 h 3697191"/>
                <a:gd name="connsiteX47" fmla="*/ 4499577 w 5174061"/>
                <a:gd name="connsiteY47" fmla="*/ 86313 h 3697191"/>
                <a:gd name="connsiteX48" fmla="*/ 4449808 w 5174061"/>
                <a:gd name="connsiteY48" fmla="*/ 0 h 3697191"/>
                <a:gd name="connsiteX49" fmla="*/ 4876728 w 5174061"/>
                <a:gd name="connsiteY49" fmla="*/ 0 h 3697191"/>
                <a:gd name="connsiteX50" fmla="*/ 4945109 w 5174061"/>
                <a:gd name="connsiteY50" fmla="*/ 122534 h 3697191"/>
                <a:gd name="connsiteX51" fmla="*/ 5047868 w 5174061"/>
                <a:gd name="connsiteY51" fmla="*/ 356228 h 3697191"/>
                <a:gd name="connsiteX52" fmla="*/ 5070058 w 5174061"/>
                <a:gd name="connsiteY52" fmla="*/ 416355 h 3697191"/>
                <a:gd name="connsiteX53" fmla="*/ 5090408 w 5174061"/>
                <a:gd name="connsiteY53" fmla="*/ 477311 h 3697191"/>
                <a:gd name="connsiteX54" fmla="*/ 5108455 w 5174061"/>
                <a:gd name="connsiteY54" fmla="*/ 539096 h 3697191"/>
                <a:gd name="connsiteX55" fmla="*/ 5124292 w 5174061"/>
                <a:gd name="connsiteY55" fmla="*/ 601524 h 3697191"/>
                <a:gd name="connsiteX56" fmla="*/ 5173278 w 5174061"/>
                <a:gd name="connsiteY56" fmla="*/ 1114583 h 3697191"/>
                <a:gd name="connsiteX57" fmla="*/ 5145931 w 5174061"/>
                <a:gd name="connsiteY57" fmla="*/ 1371021 h 3697191"/>
                <a:gd name="connsiteX58" fmla="*/ 5082213 w 5174061"/>
                <a:gd name="connsiteY58" fmla="*/ 1619356 h 3697191"/>
                <a:gd name="connsiteX59" fmla="*/ 4997316 w 5174061"/>
                <a:gd name="connsiteY59" fmla="*/ 1859404 h 3697191"/>
                <a:gd name="connsiteX60" fmla="*/ 4943912 w 5174061"/>
                <a:gd name="connsiteY60" fmla="*/ 1978737 h 3697191"/>
                <a:gd name="connsiteX61" fmla="*/ 4875222 w 5174061"/>
                <a:gd name="connsiteY61" fmla="*/ 2094940 h 3697191"/>
                <a:gd name="connsiteX62" fmla="*/ 4787286 w 5174061"/>
                <a:gd name="connsiteY62" fmla="*/ 2202210 h 3697191"/>
                <a:gd name="connsiteX63" fmla="*/ 4736644 w 5174061"/>
                <a:gd name="connsiteY63" fmla="*/ 2249815 h 3697191"/>
                <a:gd name="connsiteX64" fmla="*/ 4683238 w 5174061"/>
                <a:gd name="connsiteY64" fmla="*/ 2292447 h 3697191"/>
                <a:gd name="connsiteX65" fmla="*/ 4470262 w 5174061"/>
                <a:gd name="connsiteY65" fmla="*/ 2426789 h 3697191"/>
                <a:gd name="connsiteX66" fmla="*/ 4283066 w 5174061"/>
                <a:gd name="connsiteY66" fmla="*/ 2549069 h 3697191"/>
                <a:gd name="connsiteX67" fmla="*/ 4199183 w 5174061"/>
                <a:gd name="connsiteY67" fmla="*/ 2616930 h 3697191"/>
                <a:gd name="connsiteX68" fmla="*/ 4120364 w 5174061"/>
                <a:gd name="connsiteY68" fmla="*/ 2690501 h 3697191"/>
                <a:gd name="connsiteX69" fmla="*/ 4082336 w 5174061"/>
                <a:gd name="connsiteY69" fmla="*/ 2729819 h 3697191"/>
                <a:gd name="connsiteX70" fmla="*/ 4043203 w 5174061"/>
                <a:gd name="connsiteY70" fmla="*/ 2771715 h 3697191"/>
                <a:gd name="connsiteX71" fmla="*/ 3964753 w 5174061"/>
                <a:gd name="connsiteY71" fmla="*/ 2856794 h 3697191"/>
                <a:gd name="connsiteX72" fmla="*/ 3802510 w 5174061"/>
                <a:gd name="connsiteY72" fmla="*/ 3028152 h 3697191"/>
                <a:gd name="connsiteX73" fmla="*/ 3718628 w 5174061"/>
                <a:gd name="connsiteY73" fmla="*/ 3114245 h 3697191"/>
                <a:gd name="connsiteX74" fmla="*/ 3631890 w 5174061"/>
                <a:gd name="connsiteY74" fmla="*/ 3199417 h 3697191"/>
                <a:gd name="connsiteX75" fmla="*/ 3446812 w 5174061"/>
                <a:gd name="connsiteY75" fmla="*/ 3363224 h 3697191"/>
                <a:gd name="connsiteX76" fmla="*/ 3240927 w 5174061"/>
                <a:gd name="connsiteY76" fmla="*/ 3508616 h 3697191"/>
                <a:gd name="connsiteX77" fmla="*/ 3011284 w 5174061"/>
                <a:gd name="connsiteY77" fmla="*/ 3620399 h 3697191"/>
                <a:gd name="connsiteX78" fmla="*/ 2763501 w 5174061"/>
                <a:gd name="connsiteY78" fmla="*/ 3684208 h 3697191"/>
                <a:gd name="connsiteX79" fmla="*/ 2636710 w 5174061"/>
                <a:gd name="connsiteY79" fmla="*/ 3695994 h 3697191"/>
                <a:gd name="connsiteX80" fmla="*/ 2605035 w 5174061"/>
                <a:gd name="connsiteY80" fmla="*/ 3697008 h 3697191"/>
                <a:gd name="connsiteX81" fmla="*/ 2573360 w 5174061"/>
                <a:gd name="connsiteY81" fmla="*/ 3697191 h 3697191"/>
                <a:gd name="connsiteX82" fmla="*/ 2511852 w 5174061"/>
                <a:gd name="connsiteY82" fmla="*/ 3695810 h 3697191"/>
                <a:gd name="connsiteX83" fmla="*/ 1554976 w 5174061"/>
                <a:gd name="connsiteY83" fmla="*/ 3483386 h 3697191"/>
                <a:gd name="connsiteX84" fmla="*/ 1332515 w 5174061"/>
                <a:gd name="connsiteY84" fmla="*/ 3373997 h 3697191"/>
                <a:gd name="connsiteX85" fmla="*/ 1121840 w 5174061"/>
                <a:gd name="connsiteY85" fmla="*/ 3242233 h 3697191"/>
                <a:gd name="connsiteX86" fmla="*/ 742662 w 5174061"/>
                <a:gd name="connsiteY86" fmla="*/ 2920052 h 3697191"/>
                <a:gd name="connsiteX87" fmla="*/ 426282 w 5174061"/>
                <a:gd name="connsiteY87" fmla="*/ 2530745 h 3697191"/>
                <a:gd name="connsiteX88" fmla="*/ 190562 w 5174061"/>
                <a:gd name="connsiteY88" fmla="*/ 2084350 h 3697191"/>
                <a:gd name="connsiteX89" fmla="*/ 45078 w 5174061"/>
                <a:gd name="connsiteY89" fmla="*/ 1598454 h 3697191"/>
                <a:gd name="connsiteX90" fmla="*/ 9077 w 5174061"/>
                <a:gd name="connsiteY90" fmla="*/ 1346437 h 3697191"/>
                <a:gd name="connsiteX91" fmla="*/ 513 w 5174061"/>
                <a:gd name="connsiteY91" fmla="*/ 1091933 h 3697191"/>
                <a:gd name="connsiteX92" fmla="*/ 18468 w 5174061"/>
                <a:gd name="connsiteY92" fmla="*/ 838073 h 3697191"/>
                <a:gd name="connsiteX93" fmla="*/ 61652 w 5174061"/>
                <a:gd name="connsiteY93" fmla="*/ 587528 h 3697191"/>
                <a:gd name="connsiteX94" fmla="*/ 214870 w 5174061"/>
                <a:gd name="connsiteY94" fmla="*/ 104487 h 369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74061" h="3697191">
                  <a:moveTo>
                    <a:pt x="264241" y="0"/>
                  </a:moveTo>
                  <a:lnTo>
                    <a:pt x="654940" y="0"/>
                  </a:lnTo>
                  <a:lnTo>
                    <a:pt x="634048" y="36881"/>
                  </a:lnTo>
                  <a:cubicBezTo>
                    <a:pt x="600517" y="102783"/>
                    <a:pt x="569947" y="170161"/>
                    <a:pt x="542485" y="238736"/>
                  </a:cubicBezTo>
                  <a:cubicBezTo>
                    <a:pt x="487515" y="375840"/>
                    <a:pt x="445066" y="517825"/>
                    <a:pt x="416337" y="662204"/>
                  </a:cubicBezTo>
                  <a:cubicBezTo>
                    <a:pt x="402066" y="734393"/>
                    <a:pt x="391017" y="807227"/>
                    <a:pt x="382914" y="880245"/>
                  </a:cubicBezTo>
                  <a:cubicBezTo>
                    <a:pt x="375086" y="953263"/>
                    <a:pt x="370115" y="1026650"/>
                    <a:pt x="367997" y="1099943"/>
                  </a:cubicBezTo>
                  <a:cubicBezTo>
                    <a:pt x="366155" y="1173330"/>
                    <a:pt x="366708" y="1246808"/>
                    <a:pt x="371311" y="1320102"/>
                  </a:cubicBezTo>
                  <a:cubicBezTo>
                    <a:pt x="374995" y="1393396"/>
                    <a:pt x="382453" y="1466507"/>
                    <a:pt x="392397" y="1539340"/>
                  </a:cubicBezTo>
                  <a:cubicBezTo>
                    <a:pt x="412839" y="1684916"/>
                    <a:pt x="446907" y="1829018"/>
                    <a:pt x="495433" y="1968700"/>
                  </a:cubicBezTo>
                  <a:cubicBezTo>
                    <a:pt x="543866" y="2108291"/>
                    <a:pt x="605743" y="2243830"/>
                    <a:pt x="680602" y="2372187"/>
                  </a:cubicBezTo>
                  <a:cubicBezTo>
                    <a:pt x="718170" y="2436274"/>
                    <a:pt x="758593" y="2498979"/>
                    <a:pt x="802053" y="2559474"/>
                  </a:cubicBezTo>
                  <a:cubicBezTo>
                    <a:pt x="823691" y="2589860"/>
                    <a:pt x="846343" y="2619509"/>
                    <a:pt x="869455" y="2648790"/>
                  </a:cubicBezTo>
                  <a:cubicBezTo>
                    <a:pt x="892934" y="2677978"/>
                    <a:pt x="916874" y="2706983"/>
                    <a:pt x="941644" y="2735343"/>
                  </a:cubicBezTo>
                  <a:cubicBezTo>
                    <a:pt x="1040443" y="2848784"/>
                    <a:pt x="1149740" y="2953385"/>
                    <a:pt x="1267324" y="3048041"/>
                  </a:cubicBezTo>
                  <a:cubicBezTo>
                    <a:pt x="1282240" y="3059642"/>
                    <a:pt x="1296697" y="3071797"/>
                    <a:pt x="1311706" y="3083214"/>
                  </a:cubicBezTo>
                  <a:lnTo>
                    <a:pt x="1356916" y="3117467"/>
                  </a:lnTo>
                  <a:lnTo>
                    <a:pt x="1402771" y="3150892"/>
                  </a:lnTo>
                  <a:lnTo>
                    <a:pt x="1449454" y="3183212"/>
                  </a:lnTo>
                  <a:cubicBezTo>
                    <a:pt x="1512252" y="3225383"/>
                    <a:pt x="1576798" y="3265252"/>
                    <a:pt x="1643463" y="3301716"/>
                  </a:cubicBezTo>
                  <a:cubicBezTo>
                    <a:pt x="1776608" y="3374549"/>
                    <a:pt x="1917396" y="3435137"/>
                    <a:pt x="2064352" y="3476665"/>
                  </a:cubicBezTo>
                  <a:cubicBezTo>
                    <a:pt x="2211217" y="3518100"/>
                    <a:pt x="2363422" y="3541120"/>
                    <a:pt x="2516088" y="3544618"/>
                  </a:cubicBezTo>
                  <a:lnTo>
                    <a:pt x="2573268" y="3544986"/>
                  </a:lnTo>
                  <a:cubicBezTo>
                    <a:pt x="2591776" y="3544710"/>
                    <a:pt x="2610191" y="3544158"/>
                    <a:pt x="2628607" y="3542868"/>
                  </a:cubicBezTo>
                  <a:cubicBezTo>
                    <a:pt x="2665346" y="3540198"/>
                    <a:pt x="2701901" y="3535779"/>
                    <a:pt x="2737811" y="3528781"/>
                  </a:cubicBezTo>
                  <a:cubicBezTo>
                    <a:pt x="2809725" y="3515061"/>
                    <a:pt x="2879428" y="3492318"/>
                    <a:pt x="2945356" y="3461379"/>
                  </a:cubicBezTo>
                  <a:cubicBezTo>
                    <a:pt x="3011467" y="3430718"/>
                    <a:pt x="3073620" y="3391400"/>
                    <a:pt x="3132366" y="3346834"/>
                  </a:cubicBezTo>
                  <a:cubicBezTo>
                    <a:pt x="3191204" y="3302453"/>
                    <a:pt x="3246359" y="3252086"/>
                    <a:pt x="3299304" y="3198588"/>
                  </a:cubicBezTo>
                  <a:cubicBezTo>
                    <a:pt x="3352341" y="3145091"/>
                    <a:pt x="3402800" y="3088002"/>
                    <a:pt x="3452982" y="3029625"/>
                  </a:cubicBezTo>
                  <a:cubicBezTo>
                    <a:pt x="3478027" y="3000344"/>
                    <a:pt x="3502704" y="2970603"/>
                    <a:pt x="3527474" y="2940494"/>
                  </a:cubicBezTo>
                  <a:lnTo>
                    <a:pt x="3602148" y="2849797"/>
                  </a:lnTo>
                  <a:cubicBezTo>
                    <a:pt x="3652332" y="2789025"/>
                    <a:pt x="3702514" y="2727056"/>
                    <a:pt x="3756380" y="2667021"/>
                  </a:cubicBezTo>
                  <a:cubicBezTo>
                    <a:pt x="3783358" y="2637004"/>
                    <a:pt x="3810982" y="2607354"/>
                    <a:pt x="3839435" y="2578074"/>
                  </a:cubicBezTo>
                  <a:lnTo>
                    <a:pt x="3882619" y="2534428"/>
                  </a:lnTo>
                  <a:cubicBezTo>
                    <a:pt x="3897167" y="2519972"/>
                    <a:pt x="3913189" y="2504595"/>
                    <a:pt x="3928934" y="2490139"/>
                  </a:cubicBezTo>
                  <a:cubicBezTo>
                    <a:pt x="3992100" y="2431485"/>
                    <a:pt x="4061527" y="2378448"/>
                    <a:pt x="4134085" y="2332041"/>
                  </a:cubicBezTo>
                  <a:cubicBezTo>
                    <a:pt x="4206550" y="2285449"/>
                    <a:pt x="4282606" y="2246684"/>
                    <a:pt x="4354888" y="2211603"/>
                  </a:cubicBezTo>
                  <a:cubicBezTo>
                    <a:pt x="4390982" y="2194108"/>
                    <a:pt x="4426156" y="2177350"/>
                    <a:pt x="4459212" y="2160131"/>
                  </a:cubicBezTo>
                  <a:cubicBezTo>
                    <a:pt x="4492360" y="2143097"/>
                    <a:pt x="4523574" y="2125878"/>
                    <a:pt x="4551935" y="2106817"/>
                  </a:cubicBezTo>
                  <a:cubicBezTo>
                    <a:pt x="4609023" y="2069250"/>
                    <a:pt x="4655246" y="2024592"/>
                    <a:pt x="4693090" y="1969437"/>
                  </a:cubicBezTo>
                  <a:cubicBezTo>
                    <a:pt x="4730658" y="1914375"/>
                    <a:pt x="4760308" y="1850104"/>
                    <a:pt x="4782498" y="1781137"/>
                  </a:cubicBezTo>
                  <a:cubicBezTo>
                    <a:pt x="4804506" y="1712263"/>
                    <a:pt x="4818593" y="1637956"/>
                    <a:pt x="4826512" y="1564478"/>
                  </a:cubicBezTo>
                  <a:cubicBezTo>
                    <a:pt x="4834154" y="1490722"/>
                    <a:pt x="4835812" y="1416784"/>
                    <a:pt x="4834247" y="1343582"/>
                  </a:cubicBezTo>
                  <a:cubicBezTo>
                    <a:pt x="4831944" y="1270288"/>
                    <a:pt x="4826972" y="1197638"/>
                    <a:pt x="4819882" y="1125541"/>
                  </a:cubicBezTo>
                  <a:cubicBezTo>
                    <a:pt x="4812792" y="1053444"/>
                    <a:pt x="4802019" y="981714"/>
                    <a:pt x="4786918" y="910907"/>
                  </a:cubicBezTo>
                  <a:cubicBezTo>
                    <a:pt x="4772001" y="840007"/>
                    <a:pt x="4754230" y="769935"/>
                    <a:pt x="4735354" y="700048"/>
                  </a:cubicBezTo>
                  <a:cubicBezTo>
                    <a:pt x="4697603" y="560365"/>
                    <a:pt x="4653220" y="421051"/>
                    <a:pt x="4595028" y="285972"/>
                  </a:cubicBezTo>
                  <a:cubicBezTo>
                    <a:pt x="4565931" y="218433"/>
                    <a:pt x="4534072" y="151815"/>
                    <a:pt x="4499577" y="86313"/>
                  </a:cubicBezTo>
                  <a:lnTo>
                    <a:pt x="4449808" y="0"/>
                  </a:lnTo>
                  <a:lnTo>
                    <a:pt x="4876728" y="0"/>
                  </a:lnTo>
                  <a:lnTo>
                    <a:pt x="4945109" y="122534"/>
                  </a:lnTo>
                  <a:cubicBezTo>
                    <a:pt x="4982860" y="198498"/>
                    <a:pt x="5017022" y="276581"/>
                    <a:pt x="5047868" y="356228"/>
                  </a:cubicBezTo>
                  <a:cubicBezTo>
                    <a:pt x="5055418" y="376209"/>
                    <a:pt x="5063244" y="396097"/>
                    <a:pt x="5070058" y="416355"/>
                  </a:cubicBezTo>
                  <a:lnTo>
                    <a:pt x="5090408" y="477311"/>
                  </a:lnTo>
                  <a:lnTo>
                    <a:pt x="5108455" y="539096"/>
                  </a:lnTo>
                  <a:cubicBezTo>
                    <a:pt x="5114348" y="559721"/>
                    <a:pt x="5119136" y="580715"/>
                    <a:pt x="5124292" y="601524"/>
                  </a:cubicBezTo>
                  <a:cubicBezTo>
                    <a:pt x="5163702" y="768923"/>
                    <a:pt x="5177698" y="942490"/>
                    <a:pt x="5173278" y="1114583"/>
                  </a:cubicBezTo>
                  <a:cubicBezTo>
                    <a:pt x="5170976" y="1200677"/>
                    <a:pt x="5161860" y="1286585"/>
                    <a:pt x="5145931" y="1371021"/>
                  </a:cubicBezTo>
                  <a:cubicBezTo>
                    <a:pt x="5129909" y="1455457"/>
                    <a:pt x="5107718" y="1538328"/>
                    <a:pt x="5082213" y="1619356"/>
                  </a:cubicBezTo>
                  <a:cubicBezTo>
                    <a:pt x="5056800" y="1700569"/>
                    <a:pt x="5029544" y="1779572"/>
                    <a:pt x="4997316" y="1859404"/>
                  </a:cubicBezTo>
                  <a:cubicBezTo>
                    <a:pt x="4981204" y="1899274"/>
                    <a:pt x="4963708" y="1939143"/>
                    <a:pt x="4943912" y="1978737"/>
                  </a:cubicBezTo>
                  <a:cubicBezTo>
                    <a:pt x="4923746" y="2018146"/>
                    <a:pt x="4901464" y="2057372"/>
                    <a:pt x="4875222" y="2094940"/>
                  </a:cubicBezTo>
                  <a:cubicBezTo>
                    <a:pt x="4849348" y="2132691"/>
                    <a:pt x="4819790" y="2168879"/>
                    <a:pt x="4787286" y="2202210"/>
                  </a:cubicBezTo>
                  <a:cubicBezTo>
                    <a:pt x="4770989" y="2218785"/>
                    <a:pt x="4754046" y="2234714"/>
                    <a:pt x="4736644" y="2249815"/>
                  </a:cubicBezTo>
                  <a:cubicBezTo>
                    <a:pt x="4719240" y="2264824"/>
                    <a:pt x="4701285" y="2278912"/>
                    <a:pt x="4683238" y="2292447"/>
                  </a:cubicBezTo>
                  <a:cubicBezTo>
                    <a:pt x="4610681" y="2346405"/>
                    <a:pt x="4537202" y="2386828"/>
                    <a:pt x="4470262" y="2426789"/>
                  </a:cubicBezTo>
                  <a:cubicBezTo>
                    <a:pt x="4402953" y="2466382"/>
                    <a:pt x="4340892" y="2505700"/>
                    <a:pt x="4283066" y="2549069"/>
                  </a:cubicBezTo>
                  <a:cubicBezTo>
                    <a:pt x="4253970" y="2570523"/>
                    <a:pt x="4226163" y="2593267"/>
                    <a:pt x="4199183" y="2616930"/>
                  </a:cubicBezTo>
                  <a:cubicBezTo>
                    <a:pt x="4172021" y="2640319"/>
                    <a:pt x="4145871" y="2665087"/>
                    <a:pt x="4120364" y="2690501"/>
                  </a:cubicBezTo>
                  <a:cubicBezTo>
                    <a:pt x="4107474" y="2703392"/>
                    <a:pt x="4095412" y="2716006"/>
                    <a:pt x="4082336" y="2729819"/>
                  </a:cubicBezTo>
                  <a:lnTo>
                    <a:pt x="4043203" y="2771715"/>
                  </a:lnTo>
                  <a:lnTo>
                    <a:pt x="3964753" y="2856794"/>
                  </a:lnTo>
                  <a:cubicBezTo>
                    <a:pt x="3911992" y="2913790"/>
                    <a:pt x="3857574" y="2970603"/>
                    <a:pt x="3802510" y="3028152"/>
                  </a:cubicBezTo>
                  <a:cubicBezTo>
                    <a:pt x="3774980" y="3056880"/>
                    <a:pt x="3746896" y="3085517"/>
                    <a:pt x="3718628" y="3114245"/>
                  </a:cubicBezTo>
                  <a:cubicBezTo>
                    <a:pt x="3690175" y="3142789"/>
                    <a:pt x="3661263" y="3171149"/>
                    <a:pt x="3631890" y="3199417"/>
                  </a:cubicBezTo>
                  <a:cubicBezTo>
                    <a:pt x="3573236" y="3255954"/>
                    <a:pt x="3511636" y="3310924"/>
                    <a:pt x="3446812" y="3363224"/>
                  </a:cubicBezTo>
                  <a:cubicBezTo>
                    <a:pt x="3382082" y="3415524"/>
                    <a:pt x="3313484" y="3464694"/>
                    <a:pt x="3240927" y="3508616"/>
                  </a:cubicBezTo>
                  <a:cubicBezTo>
                    <a:pt x="3168369" y="3552444"/>
                    <a:pt x="3091484" y="3590565"/>
                    <a:pt x="3011284" y="3620399"/>
                  </a:cubicBezTo>
                  <a:cubicBezTo>
                    <a:pt x="2931083" y="3650324"/>
                    <a:pt x="2847753" y="3671870"/>
                    <a:pt x="2763501" y="3684208"/>
                  </a:cubicBezTo>
                  <a:cubicBezTo>
                    <a:pt x="2721330" y="3690193"/>
                    <a:pt x="2679066" y="3694429"/>
                    <a:pt x="2636710" y="3695994"/>
                  </a:cubicBezTo>
                  <a:lnTo>
                    <a:pt x="2605035" y="3697008"/>
                  </a:lnTo>
                  <a:lnTo>
                    <a:pt x="2573360" y="3697191"/>
                  </a:lnTo>
                  <a:lnTo>
                    <a:pt x="2511852" y="3695810"/>
                  </a:lnTo>
                  <a:cubicBezTo>
                    <a:pt x="2184330" y="3685037"/>
                    <a:pt x="1858557" y="3613861"/>
                    <a:pt x="1554976" y="3483386"/>
                  </a:cubicBezTo>
                  <a:cubicBezTo>
                    <a:pt x="1479195" y="3450606"/>
                    <a:pt x="1404704" y="3414327"/>
                    <a:pt x="1332515" y="3373997"/>
                  </a:cubicBezTo>
                  <a:cubicBezTo>
                    <a:pt x="1260050" y="3333943"/>
                    <a:pt x="1189794" y="3289838"/>
                    <a:pt x="1121840" y="3242233"/>
                  </a:cubicBezTo>
                  <a:cubicBezTo>
                    <a:pt x="986117" y="3147025"/>
                    <a:pt x="859417" y="3038557"/>
                    <a:pt x="742662" y="2920052"/>
                  </a:cubicBezTo>
                  <a:cubicBezTo>
                    <a:pt x="626000" y="2801823"/>
                    <a:pt x="518821" y="2670797"/>
                    <a:pt x="426282" y="2530745"/>
                  </a:cubicBezTo>
                  <a:cubicBezTo>
                    <a:pt x="333652" y="2390418"/>
                    <a:pt x="254741" y="2240700"/>
                    <a:pt x="190562" y="2084350"/>
                  </a:cubicBezTo>
                  <a:cubicBezTo>
                    <a:pt x="126292" y="1928094"/>
                    <a:pt x="77858" y="1764932"/>
                    <a:pt x="45078" y="1598454"/>
                  </a:cubicBezTo>
                  <a:cubicBezTo>
                    <a:pt x="28504" y="1515216"/>
                    <a:pt x="16903" y="1430964"/>
                    <a:pt x="9077" y="1346437"/>
                  </a:cubicBezTo>
                  <a:cubicBezTo>
                    <a:pt x="2262" y="1261817"/>
                    <a:pt x="-1421" y="1176828"/>
                    <a:pt x="513" y="1091933"/>
                  </a:cubicBezTo>
                  <a:cubicBezTo>
                    <a:pt x="1986" y="1007036"/>
                    <a:pt x="8063" y="922232"/>
                    <a:pt x="18468" y="838073"/>
                  </a:cubicBezTo>
                  <a:cubicBezTo>
                    <a:pt x="28689" y="753822"/>
                    <a:pt x="43237" y="670215"/>
                    <a:pt x="61652" y="587528"/>
                  </a:cubicBezTo>
                  <a:cubicBezTo>
                    <a:pt x="98300" y="422156"/>
                    <a:pt x="149679" y="260283"/>
                    <a:pt x="214870" y="10448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8" name="Freeform: Shape 147">
              <a:extLst>
                <a:ext uri="{FF2B5EF4-FFF2-40B4-BE49-F238E27FC236}">
                  <a16:creationId xmlns:a16="http://schemas.microsoft.com/office/drawing/2014/main" id="{B6160BCB-9856-41AA-A8B4-C000F9D31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762601 w 5207741"/>
                <a:gd name="connsiteY1" fmla="*/ 0 h 3738815"/>
                <a:gd name="connsiteX2" fmla="*/ 717282 w 5207741"/>
                <a:gd name="connsiteY2" fmla="*/ 76130 h 3738815"/>
                <a:gd name="connsiteX3" fmla="*/ 628158 w 5207741"/>
                <a:gd name="connsiteY3" fmla="*/ 264800 h 3738815"/>
                <a:gd name="connsiteX4" fmla="*/ 460483 w 5207741"/>
                <a:gd name="connsiteY4" fmla="*/ 1110997 h 3738815"/>
                <a:gd name="connsiteX5" fmla="*/ 599705 w 5207741"/>
                <a:gd name="connsiteY5" fmla="*/ 1885190 h 3738815"/>
                <a:gd name="connsiteX6" fmla="*/ 982566 w 5207741"/>
                <a:gd name="connsiteY6" fmla="*/ 2534986 h 3738815"/>
                <a:gd name="connsiteX7" fmla="*/ 1690186 w 5207741"/>
                <a:gd name="connsiteY7" fmla="*/ 3078339 h 3738815"/>
                <a:gd name="connsiteX8" fmla="*/ 2582147 w 5207741"/>
                <a:gd name="connsiteY8" fmla="*/ 3278517 h 3738815"/>
                <a:gd name="connsiteX9" fmla="*/ 3046773 w 5207741"/>
                <a:gd name="connsiteY9" fmla="*/ 3124195 h 3738815"/>
                <a:gd name="connsiteX10" fmla="*/ 3534327 w 5207741"/>
                <a:gd name="connsiteY10" fmla="*/ 2653491 h 3738815"/>
                <a:gd name="connsiteX11" fmla="*/ 3788371 w 5207741"/>
                <a:gd name="connsiteY11" fmla="*/ 2381860 h 3738815"/>
                <a:gd name="connsiteX12" fmla="*/ 4381538 w 5207741"/>
                <a:gd name="connsiteY12" fmla="*/ 1954710 h 3738815"/>
                <a:gd name="connsiteX13" fmla="*/ 4572876 w 5207741"/>
                <a:gd name="connsiteY13" fmla="*/ 1832613 h 3738815"/>
                <a:gd name="connsiteX14" fmla="*/ 4687698 w 5207741"/>
                <a:gd name="connsiteY14" fmla="*/ 1584555 h 3738815"/>
                <a:gd name="connsiteX15" fmla="*/ 4694328 w 5207741"/>
                <a:gd name="connsiteY15" fmla="*/ 722704 h 3738815"/>
                <a:gd name="connsiteX16" fmla="*/ 4427822 w 5207741"/>
                <a:gd name="connsiteY16" fmla="*/ 101669 h 3738815"/>
                <a:gd name="connsiteX17" fmla="*/ 4357980 w 5207741"/>
                <a:gd name="connsiteY17" fmla="*/ 0 h 3738815"/>
                <a:gd name="connsiteX18" fmla="*/ 4900539 w 5207741"/>
                <a:gd name="connsiteY18" fmla="*/ 0 h 3738815"/>
                <a:gd name="connsiteX19" fmla="*/ 5023799 w 5207741"/>
                <a:gd name="connsiteY19" fmla="*/ 256448 h 3738815"/>
                <a:gd name="connsiteX20" fmla="*/ 5131054 w 5207741"/>
                <a:gd name="connsiteY20" fmla="*/ 1708493 h 3738815"/>
                <a:gd name="connsiteX21" fmla="*/ 4116721 w 5207741"/>
                <a:gd name="connsiteY21" fmla="*/ 2704502 h 3738815"/>
                <a:gd name="connsiteX22" fmla="*/ 2582056 w 5207741"/>
                <a:gd name="connsiteY22" fmla="*/ 3738815 h 3738815"/>
                <a:gd name="connsiteX23" fmla="*/ 632301 w 5207741"/>
                <a:gd name="connsiteY23" fmla="*/ 2833780 h 3738815"/>
                <a:gd name="connsiteX24" fmla="*/ 0 w 5207741"/>
                <a:gd name="connsiteY24" fmla="*/ 1110906 h 3738815"/>
                <a:gd name="connsiteX25" fmla="*/ 202913 w 5207741"/>
                <a:gd name="connsiteY25"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07741" h="3738815">
                  <a:moveTo>
                    <a:pt x="244572" y="0"/>
                  </a:moveTo>
                  <a:lnTo>
                    <a:pt x="762601" y="0"/>
                  </a:lnTo>
                  <a:lnTo>
                    <a:pt x="717282" y="76130"/>
                  </a:lnTo>
                  <a:cubicBezTo>
                    <a:pt x="684728" y="137306"/>
                    <a:pt x="654998" y="200230"/>
                    <a:pt x="628158" y="264800"/>
                  </a:cubicBezTo>
                  <a:cubicBezTo>
                    <a:pt x="516927" y="532471"/>
                    <a:pt x="460483" y="817176"/>
                    <a:pt x="460483" y="1110997"/>
                  </a:cubicBezTo>
                  <a:cubicBezTo>
                    <a:pt x="460483" y="1378024"/>
                    <a:pt x="507351" y="1638514"/>
                    <a:pt x="599705" y="1885190"/>
                  </a:cubicBezTo>
                  <a:cubicBezTo>
                    <a:pt x="688836" y="2123213"/>
                    <a:pt x="817654" y="2341899"/>
                    <a:pt x="982566" y="2534986"/>
                  </a:cubicBezTo>
                  <a:cubicBezTo>
                    <a:pt x="1177587" y="2763432"/>
                    <a:pt x="1422331" y="2951271"/>
                    <a:pt x="1690186" y="3078339"/>
                  </a:cubicBezTo>
                  <a:cubicBezTo>
                    <a:pt x="1970289" y="3211208"/>
                    <a:pt x="2270370" y="3278517"/>
                    <a:pt x="2582147" y="3278517"/>
                  </a:cubicBezTo>
                  <a:cubicBezTo>
                    <a:pt x="2751940" y="3278517"/>
                    <a:pt x="2895213" y="3230912"/>
                    <a:pt x="3046773" y="3124195"/>
                  </a:cubicBezTo>
                  <a:cubicBezTo>
                    <a:pt x="3210120" y="3009188"/>
                    <a:pt x="3367573" y="2836358"/>
                    <a:pt x="3534327" y="2653491"/>
                  </a:cubicBezTo>
                  <a:cubicBezTo>
                    <a:pt x="3615264" y="2564727"/>
                    <a:pt x="3698871" y="2472925"/>
                    <a:pt x="3788371" y="2381860"/>
                  </a:cubicBezTo>
                  <a:cubicBezTo>
                    <a:pt x="4015803" y="2150375"/>
                    <a:pt x="4227214" y="2037303"/>
                    <a:pt x="4381538" y="1954710"/>
                  </a:cubicBezTo>
                  <a:cubicBezTo>
                    <a:pt x="4479325" y="1902317"/>
                    <a:pt x="4536506" y="1870826"/>
                    <a:pt x="4572876" y="1832613"/>
                  </a:cubicBezTo>
                  <a:cubicBezTo>
                    <a:pt x="4615601" y="1787772"/>
                    <a:pt x="4654274" y="1704257"/>
                    <a:pt x="4687698" y="1584555"/>
                  </a:cubicBezTo>
                  <a:cubicBezTo>
                    <a:pt x="4765044" y="1307676"/>
                    <a:pt x="4767254" y="1017723"/>
                    <a:pt x="4694328" y="722704"/>
                  </a:cubicBezTo>
                  <a:cubicBezTo>
                    <a:pt x="4642396" y="512766"/>
                    <a:pt x="4551463" y="301482"/>
                    <a:pt x="4427822" y="101669"/>
                  </a:cubicBezTo>
                  <a:lnTo>
                    <a:pt x="4357980"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9" name="Freeform: Shape 148">
              <a:extLst>
                <a:ext uri="{FF2B5EF4-FFF2-40B4-BE49-F238E27FC236}">
                  <a16:creationId xmlns:a16="http://schemas.microsoft.com/office/drawing/2014/main" id="{36BE7FD8-DDBE-4757-AEA0-50DEA9A49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869557 w 5207741"/>
                <a:gd name="connsiteY1" fmla="*/ 0 h 3738815"/>
                <a:gd name="connsiteX2" fmla="*/ 798472 w 5207741"/>
                <a:gd name="connsiteY2" fmla="*/ 119401 h 3738815"/>
                <a:gd name="connsiteX3" fmla="*/ 713145 w 5207741"/>
                <a:gd name="connsiteY3" fmla="*/ 300066 h 3738815"/>
                <a:gd name="connsiteX4" fmla="*/ 552561 w 5207741"/>
                <a:gd name="connsiteY4" fmla="*/ 1110906 h 3738815"/>
                <a:gd name="connsiteX5" fmla="*/ 685890 w 5207741"/>
                <a:gd name="connsiteY5" fmla="*/ 1852779 h 3738815"/>
                <a:gd name="connsiteX6" fmla="*/ 1052546 w 5207741"/>
                <a:gd name="connsiteY6" fmla="*/ 2475043 h 3738815"/>
                <a:gd name="connsiteX7" fmla="*/ 1729596 w 5207741"/>
                <a:gd name="connsiteY7" fmla="*/ 2995009 h 3738815"/>
                <a:gd name="connsiteX8" fmla="*/ 2582147 w 5207741"/>
                <a:gd name="connsiteY8" fmla="*/ 3186347 h 3738815"/>
                <a:gd name="connsiteX9" fmla="*/ 3466281 w 5207741"/>
                <a:gd name="connsiteY9" fmla="*/ 2591430 h 3738815"/>
                <a:gd name="connsiteX10" fmla="*/ 3722720 w 5207741"/>
                <a:gd name="connsiteY10" fmla="*/ 2317314 h 3738815"/>
                <a:gd name="connsiteX11" fmla="*/ 4338077 w 5207741"/>
                <a:gd name="connsiteY11" fmla="*/ 1873497 h 3738815"/>
                <a:gd name="connsiteX12" fmla="*/ 4506212 w 5207741"/>
                <a:gd name="connsiteY12" fmla="*/ 1769080 h 3738815"/>
                <a:gd name="connsiteX13" fmla="*/ 4599026 w 5207741"/>
                <a:gd name="connsiteY13" fmla="*/ 1559787 h 3738815"/>
                <a:gd name="connsiteX14" fmla="*/ 4605012 w 5207741"/>
                <a:gd name="connsiteY14" fmla="*/ 744803 h 3738815"/>
                <a:gd name="connsiteX15" fmla="*/ 4349253 w 5207741"/>
                <a:gd name="connsiteY15" fmla="*/ 149548 h 3738815"/>
                <a:gd name="connsiteX16" fmla="*/ 4246488 w 5207741"/>
                <a:gd name="connsiteY16" fmla="*/ 0 h 3738815"/>
                <a:gd name="connsiteX17" fmla="*/ 4900539 w 5207741"/>
                <a:gd name="connsiteY17" fmla="*/ 0 h 3738815"/>
                <a:gd name="connsiteX18" fmla="*/ 5023799 w 5207741"/>
                <a:gd name="connsiteY18" fmla="*/ 256448 h 3738815"/>
                <a:gd name="connsiteX19" fmla="*/ 5131054 w 5207741"/>
                <a:gd name="connsiteY19" fmla="*/ 1708493 h 3738815"/>
                <a:gd name="connsiteX20" fmla="*/ 4116721 w 5207741"/>
                <a:gd name="connsiteY20" fmla="*/ 2704502 h 3738815"/>
                <a:gd name="connsiteX21" fmla="*/ 2582056 w 5207741"/>
                <a:gd name="connsiteY21" fmla="*/ 3738815 h 3738815"/>
                <a:gd name="connsiteX22" fmla="*/ 632301 w 5207741"/>
                <a:gd name="connsiteY22" fmla="*/ 2833780 h 3738815"/>
                <a:gd name="connsiteX23" fmla="*/ 0 w 5207741"/>
                <a:gd name="connsiteY23" fmla="*/ 1110906 h 3738815"/>
                <a:gd name="connsiteX24" fmla="*/ 202913 w 5207741"/>
                <a:gd name="connsiteY24"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07741" h="3738815">
                  <a:moveTo>
                    <a:pt x="244572" y="0"/>
                  </a:moveTo>
                  <a:lnTo>
                    <a:pt x="869557" y="0"/>
                  </a:lnTo>
                  <a:lnTo>
                    <a:pt x="798472" y="119401"/>
                  </a:lnTo>
                  <a:cubicBezTo>
                    <a:pt x="767299" y="177982"/>
                    <a:pt x="738835" y="238236"/>
                    <a:pt x="713145" y="300066"/>
                  </a:cubicBezTo>
                  <a:cubicBezTo>
                    <a:pt x="606611" y="556503"/>
                    <a:pt x="552561" y="829331"/>
                    <a:pt x="552561" y="1110906"/>
                  </a:cubicBezTo>
                  <a:cubicBezTo>
                    <a:pt x="552561" y="1366883"/>
                    <a:pt x="597403" y="1616415"/>
                    <a:pt x="685890" y="1852779"/>
                  </a:cubicBezTo>
                  <a:cubicBezTo>
                    <a:pt x="771247" y="2080764"/>
                    <a:pt x="894631" y="2290058"/>
                    <a:pt x="1052546" y="2475043"/>
                  </a:cubicBezTo>
                  <a:cubicBezTo>
                    <a:pt x="1239188" y="2693729"/>
                    <a:pt x="1473342" y="2873466"/>
                    <a:pt x="1729596" y="2995009"/>
                  </a:cubicBezTo>
                  <a:cubicBezTo>
                    <a:pt x="1997267" y="3121985"/>
                    <a:pt x="2284091" y="3186347"/>
                    <a:pt x="2582147" y="3186347"/>
                  </a:cubicBezTo>
                  <a:cubicBezTo>
                    <a:pt x="2908748" y="3186347"/>
                    <a:pt x="3109939" y="2982394"/>
                    <a:pt x="3466281" y="2591430"/>
                  </a:cubicBezTo>
                  <a:cubicBezTo>
                    <a:pt x="3547771" y="2502022"/>
                    <a:pt x="3632022" y="2409575"/>
                    <a:pt x="3722720" y="2317314"/>
                  </a:cubicBezTo>
                  <a:cubicBezTo>
                    <a:pt x="3959913" y="2075884"/>
                    <a:pt x="4178506" y="1958853"/>
                    <a:pt x="4338077" y="1873497"/>
                  </a:cubicBezTo>
                  <a:cubicBezTo>
                    <a:pt x="4416344" y="1831509"/>
                    <a:pt x="4478220" y="1798453"/>
                    <a:pt x="4506212" y="1769080"/>
                  </a:cubicBezTo>
                  <a:cubicBezTo>
                    <a:pt x="4537518" y="1736208"/>
                    <a:pt x="4570483" y="1661901"/>
                    <a:pt x="4599026" y="1559787"/>
                  </a:cubicBezTo>
                  <a:cubicBezTo>
                    <a:pt x="4672136" y="1298377"/>
                    <a:pt x="4674070" y="1024169"/>
                    <a:pt x="4605012" y="744803"/>
                  </a:cubicBezTo>
                  <a:cubicBezTo>
                    <a:pt x="4555290" y="543912"/>
                    <a:pt x="4468017" y="341363"/>
                    <a:pt x="4349253" y="149548"/>
                  </a:cubicBezTo>
                  <a:lnTo>
                    <a:pt x="4246488"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50" name="Freeform: Shape 149">
              <a:extLst>
                <a:ext uri="{FF2B5EF4-FFF2-40B4-BE49-F238E27FC236}">
                  <a16:creationId xmlns:a16="http://schemas.microsoft.com/office/drawing/2014/main" id="{E9FC4450-C88E-4D5D-99DD-0A34BCFC9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05815" y="-1438"/>
              <a:ext cx="5699636" cy="3920553"/>
            </a:xfrm>
            <a:custGeom>
              <a:avLst/>
              <a:gdLst>
                <a:gd name="connsiteX0" fmla="*/ 236526 w 5699636"/>
                <a:gd name="connsiteY0" fmla="*/ 0 h 3920553"/>
                <a:gd name="connsiteX1" fmla="*/ 639747 w 5699636"/>
                <a:gd name="connsiteY1" fmla="*/ 0 h 3920553"/>
                <a:gd name="connsiteX2" fmla="*/ 591602 w 5699636"/>
                <a:gd name="connsiteY2" fmla="*/ 108703 h 3920553"/>
                <a:gd name="connsiteX3" fmla="*/ 459286 w 5699636"/>
                <a:gd name="connsiteY3" fmla="*/ 562740 h 3920553"/>
                <a:gd name="connsiteX4" fmla="*/ 413892 w 5699636"/>
                <a:gd name="connsiteY4" fmla="*/ 1032063 h 3920553"/>
                <a:gd name="connsiteX5" fmla="*/ 453025 w 5699636"/>
                <a:gd name="connsiteY5" fmla="*/ 1501385 h 3920553"/>
                <a:gd name="connsiteX6" fmla="*/ 578251 w 5699636"/>
                <a:gd name="connsiteY6" fmla="*/ 1955698 h 3920553"/>
                <a:gd name="connsiteX7" fmla="*/ 1074276 w 5699636"/>
                <a:gd name="connsiteY7" fmla="*/ 2759357 h 3920553"/>
                <a:gd name="connsiteX8" fmla="*/ 1843958 w 5699636"/>
                <a:gd name="connsiteY8" fmla="*/ 3325729 h 3920553"/>
                <a:gd name="connsiteX9" fmla="*/ 1898743 w 5699636"/>
                <a:gd name="connsiteY9" fmla="*/ 3351419 h 3920553"/>
                <a:gd name="connsiteX10" fmla="*/ 1926183 w 5699636"/>
                <a:gd name="connsiteY10" fmla="*/ 3364309 h 3920553"/>
                <a:gd name="connsiteX11" fmla="*/ 1954267 w 5699636"/>
                <a:gd name="connsiteY11" fmla="*/ 3375727 h 3920553"/>
                <a:gd name="connsiteX12" fmla="*/ 2010435 w 5699636"/>
                <a:gd name="connsiteY12" fmla="*/ 3398655 h 3920553"/>
                <a:gd name="connsiteX13" fmla="*/ 2066970 w 5699636"/>
                <a:gd name="connsiteY13" fmla="*/ 3420569 h 3920553"/>
                <a:gd name="connsiteX14" fmla="*/ 2181884 w 5699636"/>
                <a:gd name="connsiteY14" fmla="*/ 3460439 h 3920553"/>
                <a:gd name="connsiteX15" fmla="*/ 2298915 w 5699636"/>
                <a:gd name="connsiteY15" fmla="*/ 3494600 h 3920553"/>
                <a:gd name="connsiteX16" fmla="*/ 2782326 w 5699636"/>
                <a:gd name="connsiteY16" fmla="*/ 3572314 h 3920553"/>
                <a:gd name="connsiteX17" fmla="*/ 2843833 w 5699636"/>
                <a:gd name="connsiteY17" fmla="*/ 3576274 h 3920553"/>
                <a:gd name="connsiteX18" fmla="*/ 2903961 w 5699636"/>
                <a:gd name="connsiteY18" fmla="*/ 3577194 h 3920553"/>
                <a:gd name="connsiteX19" fmla="*/ 2963904 w 5699636"/>
                <a:gd name="connsiteY19" fmla="*/ 3575261 h 3920553"/>
                <a:gd name="connsiteX20" fmla="*/ 3023662 w 5699636"/>
                <a:gd name="connsiteY20" fmla="*/ 3570380 h 3920553"/>
                <a:gd name="connsiteX21" fmla="*/ 3083053 w 5699636"/>
                <a:gd name="connsiteY21" fmla="*/ 3562462 h 3920553"/>
                <a:gd name="connsiteX22" fmla="*/ 3141983 w 5699636"/>
                <a:gd name="connsiteY22" fmla="*/ 3551320 h 3920553"/>
                <a:gd name="connsiteX23" fmla="*/ 3200176 w 5699636"/>
                <a:gd name="connsiteY23" fmla="*/ 3536680 h 3920553"/>
                <a:gd name="connsiteX24" fmla="*/ 3257633 w 5699636"/>
                <a:gd name="connsiteY24" fmla="*/ 3518909 h 3920553"/>
                <a:gd name="connsiteX25" fmla="*/ 3477516 w 5699636"/>
                <a:gd name="connsiteY25" fmla="*/ 3418175 h 3920553"/>
                <a:gd name="connsiteX26" fmla="*/ 3678982 w 5699636"/>
                <a:gd name="connsiteY26" fmla="*/ 3278585 h 3920553"/>
                <a:gd name="connsiteX27" fmla="*/ 3863784 w 5699636"/>
                <a:gd name="connsiteY27" fmla="*/ 3113397 h 3920553"/>
                <a:gd name="connsiteX28" fmla="*/ 3951994 w 5699636"/>
                <a:gd name="connsiteY28" fmla="*/ 3025185 h 3920553"/>
                <a:gd name="connsiteX29" fmla="*/ 4038271 w 5699636"/>
                <a:gd name="connsiteY29" fmla="*/ 2934489 h 3920553"/>
                <a:gd name="connsiteX30" fmla="*/ 4209537 w 5699636"/>
                <a:gd name="connsiteY30" fmla="*/ 2750241 h 3920553"/>
                <a:gd name="connsiteX31" fmla="*/ 4295998 w 5699636"/>
                <a:gd name="connsiteY31" fmla="*/ 2657978 h 3920553"/>
                <a:gd name="connsiteX32" fmla="*/ 4385130 w 5699636"/>
                <a:gd name="connsiteY32" fmla="*/ 2566728 h 3920553"/>
                <a:gd name="connsiteX33" fmla="*/ 4802060 w 5699636"/>
                <a:gd name="connsiteY33" fmla="*/ 2262318 h 3920553"/>
                <a:gd name="connsiteX34" fmla="*/ 5011721 w 5699636"/>
                <a:gd name="connsiteY34" fmla="*/ 2133685 h 3920553"/>
                <a:gd name="connsiteX35" fmla="*/ 5169267 w 5699636"/>
                <a:gd name="connsiteY35" fmla="*/ 1971075 h 3920553"/>
                <a:gd name="connsiteX36" fmla="*/ 5267146 w 5699636"/>
                <a:gd name="connsiteY36" fmla="*/ 1764268 h 3920553"/>
                <a:gd name="connsiteX37" fmla="*/ 5325432 w 5699636"/>
                <a:gd name="connsiteY37" fmla="*/ 1534533 h 3920553"/>
                <a:gd name="connsiteX38" fmla="*/ 5335468 w 5699636"/>
                <a:gd name="connsiteY38" fmla="*/ 1475879 h 3920553"/>
                <a:gd name="connsiteX39" fmla="*/ 5343939 w 5699636"/>
                <a:gd name="connsiteY39" fmla="*/ 1417133 h 3920553"/>
                <a:gd name="connsiteX40" fmla="*/ 5350293 w 5699636"/>
                <a:gd name="connsiteY40" fmla="*/ 1358203 h 3920553"/>
                <a:gd name="connsiteX41" fmla="*/ 5354896 w 5699636"/>
                <a:gd name="connsiteY41" fmla="*/ 1299089 h 3920553"/>
                <a:gd name="connsiteX42" fmla="*/ 5357476 w 5699636"/>
                <a:gd name="connsiteY42" fmla="*/ 1062816 h 3920553"/>
                <a:gd name="connsiteX43" fmla="*/ 5353884 w 5699636"/>
                <a:gd name="connsiteY43" fmla="*/ 1003886 h 3920553"/>
                <a:gd name="connsiteX44" fmla="*/ 5348452 w 5699636"/>
                <a:gd name="connsiteY44" fmla="*/ 945141 h 3920553"/>
                <a:gd name="connsiteX45" fmla="*/ 5341730 w 5699636"/>
                <a:gd name="connsiteY45" fmla="*/ 886486 h 3920553"/>
                <a:gd name="connsiteX46" fmla="*/ 5333442 w 5699636"/>
                <a:gd name="connsiteY46" fmla="*/ 828017 h 3920553"/>
                <a:gd name="connsiteX47" fmla="*/ 5285194 w 5699636"/>
                <a:gd name="connsiteY47" fmla="*/ 596624 h 3920553"/>
                <a:gd name="connsiteX48" fmla="*/ 5122400 w 5699636"/>
                <a:gd name="connsiteY48" fmla="*/ 150414 h 3920553"/>
                <a:gd name="connsiteX49" fmla="*/ 5044359 w 5699636"/>
                <a:gd name="connsiteY49" fmla="*/ 0 h 3920553"/>
                <a:gd name="connsiteX50" fmla="*/ 5463111 w 5699636"/>
                <a:gd name="connsiteY50" fmla="*/ 0 h 3920553"/>
                <a:gd name="connsiteX51" fmla="*/ 5475681 w 5699636"/>
                <a:gd name="connsiteY51" fmla="*/ 25671 h 3920553"/>
                <a:gd name="connsiteX52" fmla="*/ 5684924 w 5699636"/>
                <a:gd name="connsiteY52" fmla="*/ 830307 h 3920553"/>
                <a:gd name="connsiteX53" fmla="*/ 5699636 w 5699636"/>
                <a:gd name="connsiteY53" fmla="*/ 1116940 h 3920553"/>
                <a:gd name="connsiteX54" fmla="*/ 5699636 w 5699636"/>
                <a:gd name="connsiteY54" fmla="*/ 1116977 h 3920553"/>
                <a:gd name="connsiteX55" fmla="*/ 5684923 w 5699636"/>
                <a:gd name="connsiteY55" fmla="*/ 1403610 h 3920553"/>
                <a:gd name="connsiteX56" fmla="*/ 2849819 w 5699636"/>
                <a:gd name="connsiteY56" fmla="*/ 3920553 h 3920553"/>
                <a:gd name="connsiteX57" fmla="*/ 0 w 5699636"/>
                <a:gd name="connsiteY57" fmla="*/ 1116958 h 3920553"/>
                <a:gd name="connsiteX58" fmla="*/ 223956 w 5699636"/>
                <a:gd name="connsiteY58" fmla="*/ 25671 h 392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699636" h="3920553">
                  <a:moveTo>
                    <a:pt x="236526" y="0"/>
                  </a:moveTo>
                  <a:lnTo>
                    <a:pt x="639747" y="0"/>
                  </a:lnTo>
                  <a:lnTo>
                    <a:pt x="591602" y="108703"/>
                  </a:lnTo>
                  <a:cubicBezTo>
                    <a:pt x="533962" y="256028"/>
                    <a:pt x="488751" y="407957"/>
                    <a:pt x="459286" y="562740"/>
                  </a:cubicBezTo>
                  <a:cubicBezTo>
                    <a:pt x="429913" y="717524"/>
                    <a:pt x="414720" y="874701"/>
                    <a:pt x="413892" y="1032063"/>
                  </a:cubicBezTo>
                  <a:cubicBezTo>
                    <a:pt x="412695" y="1189424"/>
                    <a:pt x="425953" y="1346601"/>
                    <a:pt x="453025" y="1501385"/>
                  </a:cubicBezTo>
                  <a:cubicBezTo>
                    <a:pt x="479820" y="1656260"/>
                    <a:pt x="522636" y="1808373"/>
                    <a:pt x="578251" y="1955698"/>
                  </a:cubicBezTo>
                  <a:cubicBezTo>
                    <a:pt x="690403" y="2249979"/>
                    <a:pt x="857892" y="2525294"/>
                    <a:pt x="1074276" y="2759357"/>
                  </a:cubicBezTo>
                  <a:cubicBezTo>
                    <a:pt x="1290659" y="2993419"/>
                    <a:pt x="1553634" y="3185586"/>
                    <a:pt x="1843958" y="3325729"/>
                  </a:cubicBezTo>
                  <a:lnTo>
                    <a:pt x="1898743" y="3351419"/>
                  </a:lnTo>
                  <a:lnTo>
                    <a:pt x="1926183" y="3364309"/>
                  </a:lnTo>
                  <a:lnTo>
                    <a:pt x="1954267" y="3375727"/>
                  </a:lnTo>
                  <a:lnTo>
                    <a:pt x="2010435" y="3398655"/>
                  </a:lnTo>
                  <a:cubicBezTo>
                    <a:pt x="2029126" y="3406205"/>
                    <a:pt x="2047726" y="3414400"/>
                    <a:pt x="2066970" y="3420569"/>
                  </a:cubicBezTo>
                  <a:cubicBezTo>
                    <a:pt x="2105275" y="3433644"/>
                    <a:pt x="2143303" y="3447916"/>
                    <a:pt x="2181884" y="3460439"/>
                  </a:cubicBezTo>
                  <a:lnTo>
                    <a:pt x="2298915" y="3494600"/>
                  </a:lnTo>
                  <a:cubicBezTo>
                    <a:pt x="2456368" y="3535575"/>
                    <a:pt x="2618426" y="3562001"/>
                    <a:pt x="2782326" y="3572314"/>
                  </a:cubicBezTo>
                  <a:lnTo>
                    <a:pt x="2843833" y="3576274"/>
                  </a:lnTo>
                  <a:cubicBezTo>
                    <a:pt x="2863998" y="3576826"/>
                    <a:pt x="2883888" y="3576826"/>
                    <a:pt x="2903961" y="3577194"/>
                  </a:cubicBezTo>
                  <a:cubicBezTo>
                    <a:pt x="2923942" y="3577010"/>
                    <a:pt x="2943922" y="3575813"/>
                    <a:pt x="2963904" y="3575261"/>
                  </a:cubicBezTo>
                  <a:cubicBezTo>
                    <a:pt x="2983885" y="3574156"/>
                    <a:pt x="3003681" y="3571946"/>
                    <a:pt x="3023662" y="3570380"/>
                  </a:cubicBezTo>
                  <a:cubicBezTo>
                    <a:pt x="3043458" y="3568171"/>
                    <a:pt x="3063164" y="3565040"/>
                    <a:pt x="3083053" y="3562462"/>
                  </a:cubicBezTo>
                  <a:cubicBezTo>
                    <a:pt x="3102665" y="3558963"/>
                    <a:pt x="3122278" y="3555095"/>
                    <a:pt x="3141983" y="3551320"/>
                  </a:cubicBezTo>
                  <a:cubicBezTo>
                    <a:pt x="3161318" y="3546441"/>
                    <a:pt x="3180839" y="3541929"/>
                    <a:pt x="3200176" y="3536680"/>
                  </a:cubicBezTo>
                  <a:cubicBezTo>
                    <a:pt x="3219236" y="3530695"/>
                    <a:pt x="3238664" y="3525539"/>
                    <a:pt x="3257633" y="3518909"/>
                  </a:cubicBezTo>
                  <a:cubicBezTo>
                    <a:pt x="3333689" y="3493219"/>
                    <a:pt x="3407168" y="3458781"/>
                    <a:pt x="3477516" y="3418175"/>
                  </a:cubicBezTo>
                  <a:cubicBezTo>
                    <a:pt x="3547678" y="3377109"/>
                    <a:pt x="3615080" y="3330425"/>
                    <a:pt x="3678982" y="3278585"/>
                  </a:cubicBezTo>
                  <a:cubicBezTo>
                    <a:pt x="3743069" y="3226929"/>
                    <a:pt x="3804485" y="3171406"/>
                    <a:pt x="3863784" y="3113397"/>
                  </a:cubicBezTo>
                  <a:cubicBezTo>
                    <a:pt x="3893524" y="3084484"/>
                    <a:pt x="3922989" y="3055111"/>
                    <a:pt x="3951994" y="3025185"/>
                  </a:cubicBezTo>
                  <a:cubicBezTo>
                    <a:pt x="3980999" y="2995260"/>
                    <a:pt x="4009635" y="2964967"/>
                    <a:pt x="4038271" y="2934489"/>
                  </a:cubicBezTo>
                  <a:cubicBezTo>
                    <a:pt x="4095636" y="2873625"/>
                    <a:pt x="4152264" y="2811841"/>
                    <a:pt x="4209537" y="2750241"/>
                  </a:cubicBezTo>
                  <a:lnTo>
                    <a:pt x="4295998" y="2657978"/>
                  </a:lnTo>
                  <a:cubicBezTo>
                    <a:pt x="4325002" y="2627316"/>
                    <a:pt x="4354100" y="2596930"/>
                    <a:pt x="4385130" y="2566728"/>
                  </a:cubicBezTo>
                  <a:cubicBezTo>
                    <a:pt x="4507041" y="2445278"/>
                    <a:pt x="4653446" y="2345280"/>
                    <a:pt x="4802060" y="2262318"/>
                  </a:cubicBezTo>
                  <a:cubicBezTo>
                    <a:pt x="4875630" y="2219962"/>
                    <a:pt x="4948648" y="2180276"/>
                    <a:pt x="5011721" y="2133685"/>
                  </a:cubicBezTo>
                  <a:cubicBezTo>
                    <a:pt x="5075070" y="2087370"/>
                    <a:pt x="5128016" y="2033964"/>
                    <a:pt x="5169267" y="1971075"/>
                  </a:cubicBezTo>
                  <a:cubicBezTo>
                    <a:pt x="5211162" y="1908830"/>
                    <a:pt x="5242193" y="1838206"/>
                    <a:pt x="5267146" y="1764268"/>
                  </a:cubicBezTo>
                  <a:cubicBezTo>
                    <a:pt x="5292100" y="1690329"/>
                    <a:pt x="5310699" y="1612523"/>
                    <a:pt x="5325432" y="1534533"/>
                  </a:cubicBezTo>
                  <a:cubicBezTo>
                    <a:pt x="5328746" y="1514920"/>
                    <a:pt x="5332706" y="1495492"/>
                    <a:pt x="5335468" y="1475879"/>
                  </a:cubicBezTo>
                  <a:lnTo>
                    <a:pt x="5343939" y="1417133"/>
                  </a:lnTo>
                  <a:lnTo>
                    <a:pt x="5350293" y="1358203"/>
                  </a:lnTo>
                  <a:cubicBezTo>
                    <a:pt x="5352686" y="1338590"/>
                    <a:pt x="5353240" y="1318793"/>
                    <a:pt x="5354896" y="1299089"/>
                  </a:cubicBezTo>
                  <a:cubicBezTo>
                    <a:pt x="5360513" y="1220362"/>
                    <a:pt x="5360606" y="1141451"/>
                    <a:pt x="5357476" y="1062816"/>
                  </a:cubicBezTo>
                  <a:lnTo>
                    <a:pt x="5353884" y="1003886"/>
                  </a:lnTo>
                  <a:cubicBezTo>
                    <a:pt x="5352319" y="984274"/>
                    <a:pt x="5350200" y="964753"/>
                    <a:pt x="5348452" y="945141"/>
                  </a:cubicBezTo>
                  <a:cubicBezTo>
                    <a:pt x="5346886" y="925527"/>
                    <a:pt x="5343939" y="906007"/>
                    <a:pt x="5341730" y="886486"/>
                  </a:cubicBezTo>
                  <a:cubicBezTo>
                    <a:pt x="5339704" y="866874"/>
                    <a:pt x="5336481" y="847445"/>
                    <a:pt x="5333442" y="828017"/>
                  </a:cubicBezTo>
                  <a:cubicBezTo>
                    <a:pt x="5321104" y="750211"/>
                    <a:pt x="5304990" y="673050"/>
                    <a:pt x="5285194" y="596624"/>
                  </a:cubicBezTo>
                  <a:cubicBezTo>
                    <a:pt x="5244679" y="444051"/>
                    <a:pt x="5189985" y="294700"/>
                    <a:pt x="5122400" y="150414"/>
                  </a:cubicBezTo>
                  <a:lnTo>
                    <a:pt x="5044359" y="0"/>
                  </a:lnTo>
                  <a:lnTo>
                    <a:pt x="5463111" y="0"/>
                  </a:lnTo>
                  <a:lnTo>
                    <a:pt x="5475681" y="25671"/>
                  </a:lnTo>
                  <a:cubicBezTo>
                    <a:pt x="5583839" y="277235"/>
                    <a:pt x="5655735" y="547560"/>
                    <a:pt x="5684924" y="830307"/>
                  </a:cubicBezTo>
                  <a:lnTo>
                    <a:pt x="5699636" y="1116940"/>
                  </a:lnTo>
                  <a:lnTo>
                    <a:pt x="5699636" y="1116977"/>
                  </a:lnTo>
                  <a:lnTo>
                    <a:pt x="5684923" y="1403610"/>
                  </a:lnTo>
                  <a:cubicBezTo>
                    <a:pt x="5538982" y="2817342"/>
                    <a:pt x="4325342" y="3920553"/>
                    <a:pt x="2849819" y="3920553"/>
                  </a:cubicBezTo>
                  <a:cubicBezTo>
                    <a:pt x="1275927" y="3920553"/>
                    <a:pt x="0" y="2665344"/>
                    <a:pt x="0" y="1116958"/>
                  </a:cubicBezTo>
                  <a:cubicBezTo>
                    <a:pt x="0" y="729862"/>
                    <a:pt x="79746" y="361089"/>
                    <a:pt x="223956" y="2567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 name="Title 1">
            <a:extLst>
              <a:ext uri="{FF2B5EF4-FFF2-40B4-BE49-F238E27FC236}">
                <a16:creationId xmlns:a16="http://schemas.microsoft.com/office/drawing/2014/main" id="{D57EF8C6-8034-4442-A306-E2BE494B7B7B}"/>
              </a:ext>
            </a:extLst>
          </p:cNvPr>
          <p:cNvSpPr txBox="1">
            <a:spLocks/>
          </p:cNvSpPr>
          <p:nvPr/>
        </p:nvSpPr>
        <p:spPr>
          <a:xfrm>
            <a:off x="5976586" y="1130512"/>
            <a:ext cx="5638800" cy="4132367"/>
          </a:xfrm>
          <a:prstGeom prst="rect">
            <a:avLst/>
          </a:prstGeom>
        </p:spPr>
        <p:txBody>
          <a:bodyPr vert="horz" lIns="91440" tIns="45720" rIns="91440" bIns="45720" rtlCol="0" anchor="b">
            <a:normAutofit fontScale="85000" lnSpcReduction="20000"/>
          </a:bodyPr>
          <a:lstStyle/>
          <a:p>
            <a:pPr>
              <a:lnSpc>
                <a:spcPct val="90000"/>
              </a:lnSpc>
              <a:spcBef>
                <a:spcPts val="1000"/>
              </a:spcBef>
              <a:defRPr/>
            </a:pPr>
            <a:br>
              <a:rPr lang="en-US" sz="3200" kern="1200" dirty="0">
                <a:solidFill>
                  <a:schemeClr val="tx2"/>
                </a:solidFill>
                <a:latin typeface="+mn-lt"/>
                <a:ea typeface="+mn-ea"/>
                <a:cs typeface="+mn-cs"/>
              </a:rPr>
            </a:br>
            <a:br>
              <a:rPr lang="en-US" sz="3200" kern="1200" dirty="0">
                <a:solidFill>
                  <a:schemeClr val="tx2"/>
                </a:solidFill>
                <a:latin typeface="+mn-lt"/>
                <a:ea typeface="+mn-ea"/>
                <a:cs typeface="+mn-cs"/>
              </a:rPr>
            </a:br>
            <a:r>
              <a:rPr lang="en-US" sz="3200" b="1" kern="1200" dirty="0">
                <a:solidFill>
                  <a:schemeClr val="tx2"/>
                </a:solidFill>
                <a:latin typeface="+mn-lt"/>
                <a:ea typeface="+mn-ea"/>
                <a:cs typeface="+mn-cs"/>
              </a:rPr>
              <a:t>Key responsibilities now include:</a:t>
            </a:r>
          </a:p>
          <a:p>
            <a:pPr>
              <a:lnSpc>
                <a:spcPct val="90000"/>
              </a:lnSpc>
              <a:spcBef>
                <a:spcPts val="1000"/>
              </a:spcBef>
              <a:defRPr/>
            </a:pPr>
            <a:endParaRPr lang="en-US" sz="3200" b="1" kern="1200" dirty="0">
              <a:solidFill>
                <a:schemeClr val="tx2"/>
              </a:solidFill>
              <a:latin typeface="+mn-lt"/>
              <a:ea typeface="+mn-ea"/>
              <a:cs typeface="+mn-cs"/>
            </a:endParaRPr>
          </a:p>
          <a:p>
            <a:pPr lvl="2" indent="-457200">
              <a:lnSpc>
                <a:spcPct val="90000"/>
              </a:lnSpc>
              <a:spcBef>
                <a:spcPts val="1000"/>
              </a:spcBef>
              <a:buFont typeface="Arial" panose="020B0604020202020204" pitchFamily="34" charset="0"/>
              <a:buChar char="•"/>
              <a:defRPr/>
            </a:pPr>
            <a:r>
              <a:rPr lang="en-US" sz="3200" dirty="0">
                <a:solidFill>
                  <a:schemeClr val="tx2"/>
                </a:solidFill>
              </a:rPr>
              <a:t>Wealth creation</a:t>
            </a:r>
            <a:endParaRPr lang="en-US" sz="3200" dirty="0">
              <a:solidFill>
                <a:schemeClr val="tx2"/>
              </a:solidFill>
              <a:cs typeface="Calibri"/>
            </a:endParaRPr>
          </a:p>
          <a:p>
            <a:pPr lvl="2" indent="-457200">
              <a:lnSpc>
                <a:spcPct val="90000"/>
              </a:lnSpc>
              <a:spcBef>
                <a:spcPts val="1000"/>
              </a:spcBef>
              <a:buFont typeface="Arial" panose="020B0604020202020204" pitchFamily="34" charset="0"/>
              <a:buChar char="•"/>
              <a:defRPr/>
            </a:pPr>
            <a:r>
              <a:rPr lang="en-US" sz="3200" dirty="0">
                <a:solidFill>
                  <a:schemeClr val="tx2"/>
                </a:solidFill>
              </a:rPr>
              <a:t>Ethical considerations</a:t>
            </a:r>
            <a:endParaRPr lang="en-US" sz="3200" dirty="0">
              <a:solidFill>
                <a:schemeClr val="tx2"/>
              </a:solidFill>
              <a:cs typeface="Calibri"/>
            </a:endParaRPr>
          </a:p>
          <a:p>
            <a:pPr lvl="2" indent="-457200">
              <a:lnSpc>
                <a:spcPct val="90000"/>
              </a:lnSpc>
              <a:spcBef>
                <a:spcPts val="1000"/>
              </a:spcBef>
              <a:buFont typeface="Arial" panose="020B0604020202020204" pitchFamily="34" charset="0"/>
              <a:buChar char="•"/>
              <a:defRPr/>
            </a:pPr>
            <a:r>
              <a:rPr lang="en-US" sz="3200" dirty="0">
                <a:solidFill>
                  <a:schemeClr val="tx2"/>
                </a:solidFill>
              </a:rPr>
              <a:t>Sustainability</a:t>
            </a:r>
            <a:endParaRPr lang="en-US" sz="3200" dirty="0">
              <a:solidFill>
                <a:schemeClr val="tx2"/>
              </a:solidFill>
              <a:cs typeface="Calibri"/>
            </a:endParaRPr>
          </a:p>
          <a:p>
            <a:pPr lvl="2" indent="-457200">
              <a:lnSpc>
                <a:spcPct val="90000"/>
              </a:lnSpc>
              <a:spcBef>
                <a:spcPts val="1000"/>
              </a:spcBef>
              <a:buFont typeface="Arial" panose="020B0604020202020204" pitchFamily="34" charset="0"/>
              <a:buChar char="•"/>
              <a:defRPr/>
            </a:pPr>
            <a:r>
              <a:rPr lang="en-US" sz="3200" dirty="0">
                <a:solidFill>
                  <a:schemeClr val="tx2"/>
                </a:solidFill>
              </a:rPr>
              <a:t>Enivronmental friendly Technologies </a:t>
            </a:r>
          </a:p>
          <a:p>
            <a:pPr lvl="2" indent="-457200">
              <a:lnSpc>
                <a:spcPct val="90000"/>
              </a:lnSpc>
              <a:spcBef>
                <a:spcPts val="1000"/>
              </a:spcBef>
              <a:buFont typeface="Arial" panose="020B0604020202020204" pitchFamily="34" charset="0"/>
              <a:buChar char="•"/>
              <a:defRPr/>
            </a:pPr>
            <a:r>
              <a:rPr lang="en-US" sz="3200" dirty="0">
                <a:solidFill>
                  <a:schemeClr val="tx2"/>
                </a:solidFill>
              </a:rPr>
              <a:t>Meeting society’s needs</a:t>
            </a:r>
            <a:br>
              <a:rPr lang="en-US" sz="3200" dirty="0">
                <a:solidFill>
                  <a:schemeClr val="tx2"/>
                </a:solidFill>
              </a:rPr>
            </a:br>
            <a:br>
              <a:rPr lang="en-US" sz="500" kern="1200" dirty="0">
                <a:solidFill>
                  <a:schemeClr val="tx2"/>
                </a:solidFill>
                <a:latin typeface="+mn-lt"/>
                <a:ea typeface="+mn-ea"/>
                <a:cs typeface="+mn-cs"/>
              </a:rPr>
            </a:br>
            <a:br>
              <a:rPr lang="en-US" sz="500" kern="1200" dirty="0">
                <a:solidFill>
                  <a:schemeClr val="tx2"/>
                </a:solidFill>
                <a:latin typeface="+mn-lt"/>
                <a:ea typeface="+mn-ea"/>
                <a:cs typeface="+mn-cs"/>
              </a:rPr>
            </a:br>
            <a:endParaRPr lang="en-US" sz="500" kern="1200" dirty="0">
              <a:solidFill>
                <a:schemeClr val="tx2"/>
              </a:solidFill>
              <a:latin typeface="+mn-lt"/>
              <a:ea typeface="+mn-ea"/>
              <a:cs typeface="+mn-cs"/>
            </a:endParaRPr>
          </a:p>
        </p:txBody>
      </p:sp>
      <p:sp>
        <p:nvSpPr>
          <p:cNvPr id="6" name="Title 1">
            <a:extLst>
              <a:ext uri="{FF2B5EF4-FFF2-40B4-BE49-F238E27FC236}">
                <a16:creationId xmlns:a16="http://schemas.microsoft.com/office/drawing/2014/main" id="{DEA09687-6006-4BE8-A125-FAA789019057}"/>
              </a:ext>
            </a:extLst>
          </p:cNvPr>
          <p:cNvSpPr txBox="1">
            <a:spLocks/>
          </p:cNvSpPr>
          <p:nvPr/>
        </p:nvSpPr>
        <p:spPr>
          <a:xfrm>
            <a:off x="1981200" y="381000"/>
            <a:ext cx="5638800" cy="838200"/>
          </a:xfrm>
          <a:prstGeom prst="rect">
            <a:avLst/>
          </a:prstGeom>
        </p:spPr>
        <p:txBody>
          <a:bodyPr anchor="ctr">
            <a:normAutofit fontScale="97500"/>
          </a:bodyPr>
          <a:lstStyle/>
          <a:p>
            <a:pPr algn="ctr">
              <a:lnSpc>
                <a:spcPct val="90000"/>
              </a:lnSpc>
              <a:spcAft>
                <a:spcPts val="600"/>
              </a:spcAft>
              <a:defRPr/>
            </a:pPr>
            <a:r>
              <a:rPr lang="en-US" sz="5300">
                <a:latin typeface="+mj-lt"/>
                <a:ea typeface="+mj-ea"/>
                <a:cs typeface="+mj-cs"/>
              </a:rPr>
              <a:t>Engineering Studies</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87A7D-F1CD-44AA-8613-A9E1D50BB93A}"/>
              </a:ext>
            </a:extLst>
          </p:cNvPr>
          <p:cNvSpPr>
            <a:spLocks noGrp="1"/>
          </p:cNvSpPr>
          <p:nvPr>
            <p:ph type="title"/>
          </p:nvPr>
        </p:nvSpPr>
        <p:spPr/>
        <p:txBody>
          <a:bodyPr/>
          <a:lstStyle/>
          <a:p>
            <a:r>
              <a:rPr lang="en-AU" dirty="0"/>
              <a:t>Careers</a:t>
            </a:r>
          </a:p>
        </p:txBody>
      </p:sp>
      <p:graphicFrame>
        <p:nvGraphicFramePr>
          <p:cNvPr id="7" name="Content Placeholder 2">
            <a:extLst>
              <a:ext uri="{FF2B5EF4-FFF2-40B4-BE49-F238E27FC236}">
                <a16:creationId xmlns:a16="http://schemas.microsoft.com/office/drawing/2014/main" id="{CF357A2A-8D91-8D59-26A3-222160C4A4F5}"/>
              </a:ext>
            </a:extLst>
          </p:cNvPr>
          <p:cNvGraphicFramePr>
            <a:graphicFrameLocks noGrp="1"/>
          </p:cNvGraphicFramePr>
          <p:nvPr>
            <p:ph idx="1"/>
          </p:nvPr>
        </p:nvGraphicFramePr>
        <p:xfrm>
          <a:off x="838200" y="1825625"/>
          <a:ext cx="5981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490525AE-43DD-4AAD-9B05-4C14DA373D39}"/>
              </a:ext>
            </a:extLst>
          </p:cNvPr>
          <p:cNvSpPr txBox="1"/>
          <p:nvPr/>
        </p:nvSpPr>
        <p:spPr>
          <a:xfrm>
            <a:off x="7524750" y="952024"/>
            <a:ext cx="4438650" cy="4247317"/>
          </a:xfrm>
          <a:prstGeom prst="rect">
            <a:avLst/>
          </a:prstGeom>
          <a:noFill/>
        </p:spPr>
        <p:txBody>
          <a:bodyPr wrap="square">
            <a:spAutoFit/>
          </a:bodyPr>
          <a:lstStyle/>
          <a:p>
            <a:pPr eaLnBrk="1" hangingPunct="1"/>
            <a:r>
              <a:rPr lang="en-US" altLang="en-US" dirty="0">
                <a:cs typeface="Arial" panose="020B0604020202020204" pitchFamily="34" charset="0"/>
              </a:rPr>
              <a:t>Engineering Studies is unique in that it develops knowledge and understanding associated with a study of engineering. It also provides an opportunity to integrate the science and mathematics disciplines with issues of society and change. This would be a great start to any technical based course:</a:t>
            </a:r>
          </a:p>
          <a:p>
            <a:pPr marL="742950" lvl="1" indent="-285750">
              <a:buFont typeface="Arial" panose="020B0604020202020204" pitchFamily="34" charset="0"/>
              <a:buChar char="•"/>
            </a:pPr>
            <a:r>
              <a:rPr lang="en-US" altLang="en-US" dirty="0">
                <a:cs typeface="Arial" panose="020B0604020202020204" pitchFamily="34" charset="0"/>
              </a:rPr>
              <a:t>Architecture</a:t>
            </a:r>
          </a:p>
          <a:p>
            <a:pPr marL="742950" lvl="1" indent="-285750">
              <a:buFont typeface="Arial" panose="020B0604020202020204" pitchFamily="34" charset="0"/>
              <a:buChar char="•"/>
            </a:pPr>
            <a:r>
              <a:rPr lang="en-US" altLang="en-US" dirty="0">
                <a:cs typeface="Arial" panose="020B0604020202020204" pitchFamily="34" charset="0"/>
              </a:rPr>
              <a:t>Surveying</a:t>
            </a:r>
          </a:p>
          <a:p>
            <a:pPr marL="742950" lvl="1" indent="-285750">
              <a:buFont typeface="Arial" panose="020B0604020202020204" pitchFamily="34" charset="0"/>
              <a:buChar char="•"/>
            </a:pPr>
            <a:r>
              <a:rPr lang="en-US" altLang="en-US" dirty="0">
                <a:cs typeface="Arial" panose="020B0604020202020204" pitchFamily="34" charset="0"/>
              </a:rPr>
              <a:t>Metallurgist</a:t>
            </a:r>
          </a:p>
          <a:p>
            <a:pPr marL="742950" lvl="1" indent="-285750">
              <a:buFont typeface="Arial" panose="020B0604020202020204" pitchFamily="34" charset="0"/>
              <a:buChar char="•"/>
            </a:pPr>
            <a:r>
              <a:rPr lang="en-US" altLang="en-US" dirty="0">
                <a:cs typeface="Arial" panose="020B0604020202020204" pitchFamily="34" charset="0"/>
              </a:rPr>
              <a:t>Industrial Design</a:t>
            </a:r>
          </a:p>
          <a:p>
            <a:pPr marL="742950" lvl="1" indent="-285750">
              <a:buFont typeface="Arial" panose="020B0604020202020204" pitchFamily="34" charset="0"/>
              <a:buChar char="•"/>
            </a:pPr>
            <a:r>
              <a:rPr lang="en-US" altLang="en-US" dirty="0">
                <a:cs typeface="Arial" panose="020B0604020202020204" pitchFamily="34" charset="0"/>
              </a:rPr>
              <a:t>Textile Industry</a:t>
            </a:r>
          </a:p>
          <a:p>
            <a:pPr marL="742950" lvl="1" indent="-285750">
              <a:buFont typeface="Arial" panose="020B0604020202020204" pitchFamily="34" charset="0"/>
              <a:buChar char="•"/>
            </a:pPr>
            <a:r>
              <a:rPr lang="en-US" altLang="en-US" dirty="0">
                <a:cs typeface="Arial" panose="020B0604020202020204" pitchFamily="34" charset="0"/>
              </a:rPr>
              <a:t>Engineering</a:t>
            </a:r>
          </a:p>
          <a:p>
            <a:pPr marL="742950" lvl="1" indent="-285750">
              <a:buFont typeface="Arial" panose="020B0604020202020204" pitchFamily="34" charset="0"/>
              <a:buChar char="•"/>
            </a:pPr>
            <a:r>
              <a:rPr lang="en-US" altLang="en-US" dirty="0">
                <a:cs typeface="Arial" panose="020B0604020202020204" pitchFamily="34" charset="0"/>
              </a:rPr>
              <a:t>Environmental Science</a:t>
            </a:r>
          </a:p>
          <a:p>
            <a:pPr marL="742950" lvl="1" indent="-285750">
              <a:buFont typeface="Arial" panose="020B0604020202020204" pitchFamily="34" charset="0"/>
              <a:buChar char="•"/>
            </a:pPr>
            <a:r>
              <a:rPr lang="en-US" altLang="en-US" dirty="0">
                <a:cs typeface="Arial" panose="020B0604020202020204" pitchFamily="34" charset="0"/>
              </a:rPr>
              <a:t>Technician</a:t>
            </a:r>
          </a:p>
        </p:txBody>
      </p:sp>
    </p:spTree>
    <p:extLst>
      <p:ext uri="{BB962C8B-B14F-4D97-AF65-F5344CB8AC3E}">
        <p14:creationId xmlns:p14="http://schemas.microsoft.com/office/powerpoint/2010/main" val="161542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2"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4"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47AE3CED-9027-4B47-AAE7-6CC6135F05BF}"/>
              </a:ext>
            </a:extLst>
          </p:cNvPr>
          <p:cNvSpPr>
            <a:spLocks noGrp="1"/>
          </p:cNvSpPr>
          <p:nvPr>
            <p:ph type="title"/>
          </p:nvPr>
        </p:nvSpPr>
        <p:spPr>
          <a:xfrm>
            <a:off x="535020" y="685800"/>
            <a:ext cx="2780271" cy="5105400"/>
          </a:xfrm>
        </p:spPr>
        <p:txBody>
          <a:bodyPr>
            <a:normAutofit/>
          </a:bodyPr>
          <a:lstStyle/>
          <a:p>
            <a:r>
              <a:rPr lang="en-AU" sz="4000">
                <a:solidFill>
                  <a:srgbClr val="FFFFFF"/>
                </a:solidFill>
              </a:rPr>
              <a:t>Exploring Early Childhood</a:t>
            </a:r>
          </a:p>
        </p:txBody>
      </p:sp>
      <p:graphicFrame>
        <p:nvGraphicFramePr>
          <p:cNvPr id="5" name="Content Placeholder 2">
            <a:extLst>
              <a:ext uri="{FF2B5EF4-FFF2-40B4-BE49-F238E27FC236}">
                <a16:creationId xmlns:a16="http://schemas.microsoft.com/office/drawing/2014/main" id="{DB69F30E-480A-96A1-19A5-9988F73C5335}"/>
              </a:ext>
            </a:extLst>
          </p:cNvPr>
          <p:cNvGraphicFramePr>
            <a:graphicFrameLocks noGrp="1"/>
          </p:cNvGraphicFramePr>
          <p:nvPr>
            <p:ph idx="1"/>
            <p:extLst>
              <p:ext uri="{D42A27DB-BD31-4B8C-83A1-F6EECF244321}">
                <p14:modId xmlns:p14="http://schemas.microsoft.com/office/powerpoint/2010/main" val="1256634980"/>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3715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561AEE4-4E38-4BAC-976D-E0DE523FC5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F0BC676B-D19A-44DB-910A-0C0E6D4339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431" y="3985"/>
            <a:ext cx="9772765" cy="6858000"/>
            <a:chOff x="1303402" y="3985"/>
            <a:chExt cx="9772765" cy="6858000"/>
          </a:xfrm>
        </p:grpSpPr>
        <p:sp>
          <p:nvSpPr>
            <p:cNvPr id="13" name="Freeform: Shape 12">
              <a:extLst>
                <a:ext uri="{FF2B5EF4-FFF2-40B4-BE49-F238E27FC236}">
                  <a16:creationId xmlns:a16="http://schemas.microsoft.com/office/drawing/2014/main" id="{999AA485-A13F-4455-814E-C116AD7E0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9C90D55F-0AFB-45E5-8815-A4701774C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D476B6C1-4A41-48E6-8540-FC48FCD769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3347F445-D2CA-4FEB-AB8E-7A47AB57C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12F1B3D8-301E-4A54-9284-EB14E9056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CE4B9C67-860A-4569-AC84-3ADE433D1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1175B763-A6E6-4AD1-9138-9B1164A7A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786E339B-2789-4BE4-A3FC-B23318F561BE}"/>
              </a:ext>
            </a:extLst>
          </p:cNvPr>
          <p:cNvSpPr>
            <a:spLocks noGrp="1"/>
          </p:cNvSpPr>
          <p:nvPr>
            <p:ph type="title"/>
          </p:nvPr>
        </p:nvSpPr>
        <p:spPr>
          <a:xfrm>
            <a:off x="-926781" y="269245"/>
            <a:ext cx="5754696" cy="837539"/>
          </a:xfrm>
        </p:spPr>
        <p:txBody>
          <a:bodyPr anchor="ctr">
            <a:normAutofit/>
          </a:bodyPr>
          <a:lstStyle/>
          <a:p>
            <a:pPr algn="ctr"/>
            <a:r>
              <a:rPr lang="en-AU" sz="3600" dirty="0">
                <a:solidFill>
                  <a:schemeClr val="tx2"/>
                </a:solidFill>
              </a:rPr>
              <a:t>What you will learn:</a:t>
            </a:r>
          </a:p>
        </p:txBody>
      </p:sp>
      <p:sp>
        <p:nvSpPr>
          <p:cNvPr id="3" name="Content Placeholder 2">
            <a:extLst>
              <a:ext uri="{FF2B5EF4-FFF2-40B4-BE49-F238E27FC236}">
                <a16:creationId xmlns:a16="http://schemas.microsoft.com/office/drawing/2014/main" id="{12D0B604-7111-41C1-B8F8-1476DFD9E56C}"/>
              </a:ext>
            </a:extLst>
          </p:cNvPr>
          <p:cNvSpPr>
            <a:spLocks noGrp="1"/>
          </p:cNvSpPr>
          <p:nvPr>
            <p:ph idx="1"/>
          </p:nvPr>
        </p:nvSpPr>
        <p:spPr>
          <a:xfrm>
            <a:off x="96367" y="2213568"/>
            <a:ext cx="11998959" cy="2430864"/>
          </a:xfrm>
        </p:spPr>
        <p:txBody>
          <a:bodyPr anchor="t">
            <a:noAutofit/>
          </a:bodyPr>
          <a:lstStyle/>
          <a:p>
            <a:pPr rtl="0">
              <a:buFont typeface="Arial" panose="020B0604020202020204" pitchFamily="34" charset="0"/>
              <a:buChar char="•"/>
            </a:pPr>
            <a:r>
              <a:rPr lang="en-AU" sz="2400" b="0" i="0" dirty="0">
                <a:solidFill>
                  <a:schemeClr val="tx2"/>
                </a:solidFill>
                <a:effectLst/>
                <a:latin typeface="publicsans medium"/>
              </a:rPr>
              <a:t>knowledge and understanding about the physical, social-emotional, behavioural, cognitive and language development of young children</a:t>
            </a:r>
          </a:p>
          <a:p>
            <a:pPr rtl="0">
              <a:buFont typeface="Arial" panose="020B0604020202020204" pitchFamily="34" charset="0"/>
              <a:buChar char="•"/>
            </a:pPr>
            <a:r>
              <a:rPr lang="en-AU" sz="2400" b="0" i="0" dirty="0">
                <a:solidFill>
                  <a:schemeClr val="tx2"/>
                </a:solidFill>
                <a:effectLst/>
                <a:latin typeface="publicsans medium"/>
              </a:rPr>
              <a:t>knowledge and understanding about the environmental factors that have an impact on young children’s growth and development</a:t>
            </a:r>
          </a:p>
          <a:p>
            <a:pPr rtl="0">
              <a:buFont typeface="Arial" panose="020B0604020202020204" pitchFamily="34" charset="0"/>
              <a:buChar char="•"/>
            </a:pPr>
            <a:r>
              <a:rPr lang="en-AU" sz="2400" b="0" i="0" dirty="0">
                <a:solidFill>
                  <a:schemeClr val="tx2"/>
                </a:solidFill>
                <a:effectLst/>
                <a:latin typeface="publicsans medium"/>
              </a:rPr>
              <a:t>knowledge and understanding about the development and maintenance of positive behaviours and relationships with young children</a:t>
            </a:r>
          </a:p>
          <a:p>
            <a:pPr rtl="0">
              <a:buFont typeface="Arial" panose="020B0604020202020204" pitchFamily="34" charset="0"/>
              <a:buChar char="•"/>
            </a:pPr>
            <a:r>
              <a:rPr lang="en-AU" sz="2400" b="0" i="0" dirty="0">
                <a:solidFill>
                  <a:schemeClr val="tx2"/>
                </a:solidFill>
                <a:effectLst/>
                <a:latin typeface="publicsans medium"/>
              </a:rPr>
              <a:t>skills in communication and interaction, research and analysis and decision-making and evaluation</a:t>
            </a:r>
          </a:p>
          <a:p>
            <a:pPr rtl="0">
              <a:buFont typeface="Arial" panose="020B0604020202020204" pitchFamily="34" charset="0"/>
              <a:buChar char="•"/>
            </a:pPr>
            <a:r>
              <a:rPr lang="en-AU" sz="2400" b="0" i="0" dirty="0">
                <a:solidFill>
                  <a:schemeClr val="tx2"/>
                </a:solidFill>
                <a:effectLst/>
                <a:latin typeface="publicsans medium"/>
              </a:rPr>
              <a:t>respect for the individuality and uniqueness of young children and their families</a:t>
            </a:r>
          </a:p>
          <a:p>
            <a:pPr rtl="0">
              <a:buFont typeface="Arial" panose="020B0604020202020204" pitchFamily="34" charset="0"/>
              <a:buChar char="•"/>
            </a:pPr>
            <a:r>
              <a:rPr lang="en-AU" sz="2400" b="0" i="0" dirty="0">
                <a:solidFill>
                  <a:schemeClr val="tx2"/>
                </a:solidFill>
                <a:effectLst/>
                <a:latin typeface="publicsans medium"/>
              </a:rPr>
              <a:t>an appreciation of the value and importance of supportive and responsible relationships with young children.</a:t>
            </a:r>
          </a:p>
        </p:txBody>
      </p:sp>
    </p:spTree>
    <p:extLst>
      <p:ext uri="{BB962C8B-B14F-4D97-AF65-F5344CB8AC3E}">
        <p14:creationId xmlns:p14="http://schemas.microsoft.com/office/powerpoint/2010/main" val="3749023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DF6472-CBEB-41B9-B79E-C0CEF2B0392C}"/>
              </a:ext>
            </a:extLst>
          </p:cNvPr>
          <p:cNvSpPr>
            <a:spLocks noGrp="1"/>
          </p:cNvSpPr>
          <p:nvPr>
            <p:ph type="title"/>
          </p:nvPr>
        </p:nvSpPr>
        <p:spPr>
          <a:xfrm>
            <a:off x="686834" y="1153572"/>
            <a:ext cx="3200400" cy="4461163"/>
          </a:xfrm>
        </p:spPr>
        <p:txBody>
          <a:bodyPr>
            <a:normAutofit/>
          </a:bodyPr>
          <a:lstStyle/>
          <a:p>
            <a:r>
              <a:rPr lang="en-AU" sz="4100">
                <a:solidFill>
                  <a:srgbClr val="FFFFFF"/>
                </a:solidFill>
              </a:rPr>
              <a:t>Course Requirements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9A3700A-1A9A-415D-BCD7-ED20EECAA498}"/>
              </a:ext>
            </a:extLst>
          </p:cNvPr>
          <p:cNvSpPr>
            <a:spLocks noGrp="1"/>
          </p:cNvSpPr>
          <p:nvPr>
            <p:ph idx="1"/>
          </p:nvPr>
        </p:nvSpPr>
        <p:spPr>
          <a:xfrm>
            <a:off x="4447308" y="591344"/>
            <a:ext cx="6906491" cy="5585619"/>
          </a:xfrm>
        </p:spPr>
        <p:txBody>
          <a:bodyPr anchor="ctr">
            <a:normAutofit/>
          </a:bodyPr>
          <a:lstStyle/>
          <a:p>
            <a:pPr rtl="0"/>
            <a:r>
              <a:rPr lang="en-AU" b="0" i="0" dirty="0">
                <a:effectLst/>
                <a:latin typeface="publicsans"/>
              </a:rPr>
              <a:t>The course comprises a compulsory common core and optional modules. The core comprises 45 indicative hours of study. Fourteen optional modules are included in this course.</a:t>
            </a:r>
          </a:p>
          <a:p>
            <a:pPr rtl="0"/>
            <a:r>
              <a:rPr lang="en-AU" b="0" i="0" dirty="0">
                <a:effectLst/>
                <a:latin typeface="publicsans"/>
              </a:rPr>
              <a:t>The time allocated to each optional module is flexible within the range of 15–30 hours depending on the number of units for the course and the way in which the course is delivered.</a:t>
            </a:r>
          </a:p>
        </p:txBody>
      </p:sp>
    </p:spTree>
    <p:extLst>
      <p:ext uri="{BB962C8B-B14F-4D97-AF65-F5344CB8AC3E}">
        <p14:creationId xmlns:p14="http://schemas.microsoft.com/office/powerpoint/2010/main" val="1743461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36535F-7D17-4BF2-9E82-513B630481F0}"/>
              </a:ext>
            </a:extLst>
          </p:cNvPr>
          <p:cNvSpPr>
            <a:spLocks noGrp="1"/>
          </p:cNvSpPr>
          <p:nvPr>
            <p:ph type="title"/>
          </p:nvPr>
        </p:nvSpPr>
        <p:spPr>
          <a:xfrm>
            <a:off x="0" y="12194"/>
            <a:ext cx="4766330" cy="1097280"/>
          </a:xfrm>
        </p:spPr>
        <p:txBody>
          <a:bodyPr vert="horz" lIns="91440" tIns="45720" rIns="91440" bIns="45720" rtlCol="0" anchor="ctr">
            <a:normAutofit/>
          </a:bodyPr>
          <a:lstStyle/>
          <a:p>
            <a:r>
              <a:rPr lang="en-US" sz="3600" kern="1200" dirty="0">
                <a:solidFill>
                  <a:schemeClr val="tx2"/>
                </a:solidFill>
                <a:latin typeface="+mj-lt"/>
                <a:ea typeface="+mj-ea"/>
                <a:cs typeface="+mj-cs"/>
              </a:rPr>
              <a:t>Course content aims to:</a:t>
            </a:r>
          </a:p>
        </p:txBody>
      </p:sp>
      <p:sp>
        <p:nvSpPr>
          <p:cNvPr id="8" name="TextBox 7">
            <a:extLst>
              <a:ext uri="{FF2B5EF4-FFF2-40B4-BE49-F238E27FC236}">
                <a16:creationId xmlns:a16="http://schemas.microsoft.com/office/drawing/2014/main" id="{D2E35A4D-EBE9-48D9-A19C-9D49C354E55A}"/>
              </a:ext>
            </a:extLst>
          </p:cNvPr>
          <p:cNvSpPr txBox="1"/>
          <p:nvPr/>
        </p:nvSpPr>
        <p:spPr>
          <a:xfrm>
            <a:off x="418592" y="2273720"/>
            <a:ext cx="5105308" cy="3938477"/>
          </a:xfrm>
          <a:prstGeom prst="rect">
            <a:avLst/>
          </a:prstGeom>
        </p:spPr>
        <p:txBody>
          <a:bodyPr vert="horz" lIns="91440" tIns="45720" rIns="91440" bIns="45720" rtlCol="0" anchor="t">
            <a:normAutofit/>
          </a:bodyPr>
          <a:lstStyle/>
          <a:p>
            <a:pPr lvl="0">
              <a:lnSpc>
                <a:spcPct val="90000"/>
              </a:lnSpc>
              <a:spcAft>
                <a:spcPts val="600"/>
              </a:spcAft>
              <a:tabLst>
                <a:tab pos="228600" algn="l"/>
              </a:tabLst>
            </a:pPr>
            <a:r>
              <a:rPr lang="en-US" dirty="0">
                <a:solidFill>
                  <a:schemeClr val="tx2"/>
                </a:solidFill>
              </a:rPr>
              <a:t>F</a:t>
            </a:r>
            <a:r>
              <a:rPr lang="en-US" dirty="0">
                <a:solidFill>
                  <a:schemeClr val="tx2"/>
                </a:solidFill>
                <a:effectLst/>
              </a:rPr>
              <a:t>oster the intellectual, social and moral development of students, in particular developing their:</a:t>
            </a:r>
          </a:p>
          <a:p>
            <a:pPr marL="497205" indent="-228600">
              <a:lnSpc>
                <a:spcPct val="90000"/>
              </a:lnSpc>
              <a:spcAft>
                <a:spcPts val="600"/>
              </a:spcAft>
              <a:buFont typeface="Arial" panose="020B0604020202020204" pitchFamily="34" charset="0"/>
              <a:buChar char="•"/>
            </a:pPr>
            <a:r>
              <a:rPr lang="en-US" dirty="0">
                <a:solidFill>
                  <a:schemeClr val="tx2"/>
                </a:solidFill>
                <a:effectLst/>
              </a:rPr>
              <a:t>knowledge, skills, understanding and attitudes in the fields of study they choose</a:t>
            </a:r>
          </a:p>
          <a:p>
            <a:pPr marL="497205" indent="-228600">
              <a:lnSpc>
                <a:spcPct val="90000"/>
              </a:lnSpc>
              <a:spcAft>
                <a:spcPts val="600"/>
              </a:spcAft>
              <a:buFont typeface="Arial" panose="020B0604020202020204" pitchFamily="34" charset="0"/>
              <a:buChar char="•"/>
            </a:pPr>
            <a:r>
              <a:rPr lang="en-US" dirty="0">
                <a:solidFill>
                  <a:schemeClr val="tx2"/>
                </a:solidFill>
                <a:effectLst/>
              </a:rPr>
              <a:t>capacity to manage their own learning</a:t>
            </a:r>
          </a:p>
          <a:p>
            <a:pPr marL="497205" indent="-228600">
              <a:lnSpc>
                <a:spcPct val="90000"/>
              </a:lnSpc>
              <a:spcAft>
                <a:spcPts val="600"/>
              </a:spcAft>
              <a:buFont typeface="Arial" panose="020B0604020202020204" pitchFamily="34" charset="0"/>
              <a:buChar char="•"/>
            </a:pPr>
            <a:r>
              <a:rPr lang="en-US" dirty="0">
                <a:solidFill>
                  <a:schemeClr val="tx2"/>
                </a:solidFill>
                <a:effectLst/>
              </a:rPr>
              <a:t>desire to continue learning in formal or informal settings after school</a:t>
            </a:r>
          </a:p>
          <a:p>
            <a:pPr marL="497205" indent="-228600">
              <a:lnSpc>
                <a:spcPct val="90000"/>
              </a:lnSpc>
              <a:spcAft>
                <a:spcPts val="600"/>
              </a:spcAft>
              <a:buFont typeface="Arial" panose="020B0604020202020204" pitchFamily="34" charset="0"/>
              <a:buChar char="•"/>
            </a:pPr>
            <a:r>
              <a:rPr lang="en-US" dirty="0">
                <a:solidFill>
                  <a:schemeClr val="tx2"/>
                </a:solidFill>
                <a:effectLst/>
              </a:rPr>
              <a:t>capacity to work together with others</a:t>
            </a:r>
          </a:p>
          <a:p>
            <a:pPr marL="497205" indent="-228600">
              <a:lnSpc>
                <a:spcPct val="90000"/>
              </a:lnSpc>
              <a:spcAft>
                <a:spcPts val="600"/>
              </a:spcAft>
              <a:buFont typeface="Arial" panose="020B0604020202020204" pitchFamily="34" charset="0"/>
              <a:buChar char="•"/>
            </a:pPr>
            <a:r>
              <a:rPr lang="en-US" dirty="0">
                <a:solidFill>
                  <a:schemeClr val="tx2"/>
                </a:solidFill>
                <a:effectLst/>
              </a:rPr>
              <a:t>respect for the cultural diversity of Australian society;</a:t>
            </a:r>
          </a:p>
        </p:txBody>
      </p:sp>
      <p:grpSp>
        <p:nvGrpSpPr>
          <p:cNvPr id="29" name="Group 28">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30" name="Freeform: Shape 29">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6" name="Table 4">
            <a:extLst>
              <a:ext uri="{FF2B5EF4-FFF2-40B4-BE49-F238E27FC236}">
                <a16:creationId xmlns:a16="http://schemas.microsoft.com/office/drawing/2014/main" id="{EC07CE65-FAB0-482F-82E4-93D5E2641533}"/>
              </a:ext>
            </a:extLst>
          </p:cNvPr>
          <p:cNvGraphicFramePr>
            <a:graphicFrameLocks noGrp="1"/>
          </p:cNvGraphicFramePr>
          <p:nvPr>
            <p:ph idx="1"/>
            <p:extLst>
              <p:ext uri="{D42A27DB-BD31-4B8C-83A1-F6EECF244321}">
                <p14:modId xmlns:p14="http://schemas.microsoft.com/office/powerpoint/2010/main" val="1675034051"/>
              </p:ext>
            </p:extLst>
          </p:nvPr>
        </p:nvGraphicFramePr>
        <p:xfrm>
          <a:off x="7515225" y="1796063"/>
          <a:ext cx="4335399" cy="4189419"/>
        </p:xfrm>
        <a:graphic>
          <a:graphicData uri="http://schemas.openxmlformats.org/drawingml/2006/table">
            <a:tbl>
              <a:tblPr firstRow="1" bandRow="1">
                <a:tableStyleId>{9D7B26C5-4107-4FEC-AEDC-1716B250A1EF}</a:tableStyleId>
              </a:tblPr>
              <a:tblGrid>
                <a:gridCol w="4335399">
                  <a:extLst>
                    <a:ext uri="{9D8B030D-6E8A-4147-A177-3AD203B41FA5}">
                      <a16:colId xmlns:a16="http://schemas.microsoft.com/office/drawing/2014/main" val="581243058"/>
                    </a:ext>
                  </a:extLst>
                </a:gridCol>
              </a:tblGrid>
              <a:tr h="41894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sz="1600" dirty="0">
                          <a:solidFill>
                            <a:schemeClr val="tx1"/>
                          </a:solidFill>
                        </a:rPr>
                        <a:t>Core - Pregnancy and Childbirth</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sz="1600" dirty="0">
                          <a:solidFill>
                            <a:schemeClr val="tx1"/>
                          </a:solidFill>
                        </a:rPr>
                        <a:t>Core - Child Growth and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sz="1600" dirty="0">
                          <a:solidFill>
                            <a:schemeClr val="tx1"/>
                          </a:solidFill>
                        </a:rPr>
                        <a:t>Core - Positive Behaviour in young Children</a:t>
                      </a:r>
                    </a:p>
                    <a:p>
                      <a:r>
                        <a:rPr lang="en-AU" sz="1600" kern="1200" dirty="0">
                          <a:solidFill>
                            <a:schemeClr val="dk1"/>
                          </a:solidFill>
                          <a:effectLst/>
                        </a:rPr>
                        <a:t>Module 1: Learning Experiences for Young Children</a:t>
                      </a:r>
                    </a:p>
                    <a:p>
                      <a:r>
                        <a:rPr lang="en-AU" sz="1600" kern="1200" dirty="0">
                          <a:solidFill>
                            <a:schemeClr val="dk1"/>
                          </a:solidFill>
                          <a:effectLst/>
                        </a:rPr>
                        <a:t>Module 2: Play and the Developing Child</a:t>
                      </a:r>
                    </a:p>
                    <a:p>
                      <a:r>
                        <a:rPr lang="en-AU" sz="1600" kern="1200" dirty="0">
                          <a:solidFill>
                            <a:schemeClr val="dk1"/>
                          </a:solidFill>
                          <a:effectLst/>
                        </a:rPr>
                        <a:t>Module 3: Starting School</a:t>
                      </a:r>
                    </a:p>
                    <a:p>
                      <a:r>
                        <a:rPr lang="en-AU" sz="1600" kern="1200" dirty="0">
                          <a:solidFill>
                            <a:schemeClr val="dk1"/>
                          </a:solidFill>
                          <a:effectLst/>
                        </a:rPr>
                        <a:t>Module 4: Gender and Young Children</a:t>
                      </a:r>
                    </a:p>
                    <a:p>
                      <a:r>
                        <a:rPr lang="en-AU" sz="1600" kern="1200" dirty="0">
                          <a:solidFill>
                            <a:schemeClr val="dk1"/>
                          </a:solidFill>
                          <a:effectLst/>
                        </a:rPr>
                        <a:t>Module 6: Children of Aboriginal and Torres Strait Islander Communities</a:t>
                      </a:r>
                    </a:p>
                    <a:p>
                      <a:r>
                        <a:rPr lang="en-AU" sz="1600" kern="1200" dirty="0">
                          <a:solidFill>
                            <a:schemeClr val="dk1"/>
                          </a:solidFill>
                          <a:effectLst/>
                        </a:rPr>
                        <a:t>Module 8: The Children’s Services Industry</a:t>
                      </a:r>
                    </a:p>
                    <a:p>
                      <a:r>
                        <a:rPr lang="en-AU" sz="1600" kern="1200" dirty="0">
                          <a:solidFill>
                            <a:schemeClr val="dk1"/>
                          </a:solidFill>
                          <a:effectLst/>
                        </a:rPr>
                        <a:t>Module 9: Young Children and Media</a:t>
                      </a:r>
                    </a:p>
                    <a:p>
                      <a:r>
                        <a:rPr lang="en-AU" sz="1600" kern="1200" dirty="0">
                          <a:solidFill>
                            <a:schemeClr val="dk1"/>
                          </a:solidFill>
                          <a:effectLst/>
                        </a:rPr>
                        <a:t>Module 11: Children’s Literature</a:t>
                      </a:r>
                    </a:p>
                    <a:p>
                      <a:r>
                        <a:rPr lang="en-AU" sz="1600" kern="1200" dirty="0">
                          <a:solidFill>
                            <a:schemeClr val="dk1"/>
                          </a:solidFill>
                          <a:effectLst/>
                        </a:rPr>
                        <a:t>Module 12: Food and Nutrition</a:t>
                      </a:r>
                    </a:p>
                    <a:p>
                      <a:r>
                        <a:rPr lang="en-AU" sz="1600" kern="1200" dirty="0">
                          <a:solidFill>
                            <a:schemeClr val="dk1"/>
                          </a:solidFill>
                          <a:effectLst/>
                        </a:rPr>
                        <a:t>Module 13: Child Health and Safety</a:t>
                      </a:r>
                    </a:p>
                    <a:p>
                      <a:r>
                        <a:rPr lang="en-AU" sz="1600" kern="1200" dirty="0">
                          <a:solidFill>
                            <a:schemeClr val="dk1"/>
                          </a:solidFill>
                          <a:effectLst/>
                        </a:rPr>
                        <a:t>Module 14: Young Children with Special Needs</a:t>
                      </a:r>
                      <a:endParaRPr lang="en-AU" sz="1600" dirty="0"/>
                    </a:p>
                  </a:txBody>
                  <a:tcPr marL="70156" marR="70156" marT="35078" marB="35078"/>
                </a:tc>
                <a:extLst>
                  <a:ext uri="{0D108BD9-81ED-4DB2-BD59-A6C34878D82A}">
                    <a16:rowId xmlns:a16="http://schemas.microsoft.com/office/drawing/2014/main" val="2143190352"/>
                  </a:ext>
                </a:extLst>
              </a:tr>
            </a:tbl>
          </a:graphicData>
        </a:graphic>
      </p:graphicFrame>
    </p:spTree>
    <p:extLst>
      <p:ext uri="{BB962C8B-B14F-4D97-AF65-F5344CB8AC3E}">
        <p14:creationId xmlns:p14="http://schemas.microsoft.com/office/powerpoint/2010/main" val="801582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4F34FDB0-71F1-46A6-A000-BE61C5AD86B9}"/>
              </a:ext>
            </a:extLst>
          </p:cNvPr>
          <p:cNvSpPr>
            <a:spLocks noGrp="1"/>
          </p:cNvSpPr>
          <p:nvPr>
            <p:ph type="title"/>
          </p:nvPr>
        </p:nvSpPr>
        <p:spPr>
          <a:xfrm>
            <a:off x="640080" y="1243013"/>
            <a:ext cx="3855720" cy="4371974"/>
          </a:xfrm>
        </p:spPr>
        <p:txBody>
          <a:bodyPr>
            <a:normAutofit/>
          </a:bodyPr>
          <a:lstStyle/>
          <a:p>
            <a:r>
              <a:rPr lang="en-AU" sz="3600">
                <a:solidFill>
                  <a:schemeClr val="tx2"/>
                </a:solidFill>
              </a:rPr>
              <a:t>Food Technology</a:t>
            </a:r>
          </a:p>
        </p:txBody>
      </p:sp>
      <p:sp>
        <p:nvSpPr>
          <p:cNvPr id="3" name="Content Placeholder 2">
            <a:extLst>
              <a:ext uri="{FF2B5EF4-FFF2-40B4-BE49-F238E27FC236}">
                <a16:creationId xmlns:a16="http://schemas.microsoft.com/office/drawing/2014/main" id="{31EBA5B8-0E24-41F8-95AC-83C300C47211}"/>
              </a:ext>
            </a:extLst>
          </p:cNvPr>
          <p:cNvSpPr>
            <a:spLocks noGrp="1"/>
          </p:cNvSpPr>
          <p:nvPr>
            <p:ph idx="1"/>
          </p:nvPr>
        </p:nvSpPr>
        <p:spPr>
          <a:xfrm>
            <a:off x="5215811" y="0"/>
            <a:ext cx="6975884" cy="6990080"/>
          </a:xfrm>
        </p:spPr>
        <p:txBody>
          <a:bodyPr anchor="ctr">
            <a:normAutofit/>
          </a:bodyPr>
          <a:lstStyle/>
          <a:p>
            <a:pPr marL="0" indent="0">
              <a:buNone/>
            </a:pPr>
            <a:r>
              <a:rPr lang="en-AU" sz="1800" dirty="0">
                <a:solidFill>
                  <a:schemeClr val="tx2"/>
                </a:solidFill>
              </a:rPr>
              <a:t>Board Developed Course </a:t>
            </a:r>
          </a:p>
          <a:p>
            <a:pPr marL="0" indent="0">
              <a:buNone/>
            </a:pPr>
            <a:r>
              <a:rPr lang="en-AU" sz="1800" dirty="0">
                <a:solidFill>
                  <a:schemeClr val="tx2"/>
                </a:solidFill>
              </a:rPr>
              <a:t>2 units – Preliminary and HSC</a:t>
            </a:r>
          </a:p>
          <a:p>
            <a:pPr marL="0" indent="0">
              <a:buNone/>
            </a:pPr>
            <a:r>
              <a:rPr lang="en-US" sz="1800" dirty="0">
                <a:solidFill>
                  <a:schemeClr val="tx2"/>
                </a:solidFill>
                <a:latin typeface="+mn-lt"/>
              </a:rPr>
              <a:t>Category A</a:t>
            </a:r>
          </a:p>
          <a:p>
            <a:pPr marL="0" indent="0">
              <a:buNone/>
            </a:pPr>
            <a:r>
              <a:rPr lang="en-AU" sz="1800" dirty="0">
                <a:solidFill>
                  <a:schemeClr val="tx2"/>
                </a:solidFill>
              </a:rPr>
              <a:t>ATAR</a:t>
            </a:r>
          </a:p>
          <a:p>
            <a:pPr marL="0" indent="0">
              <a:buNone/>
            </a:pPr>
            <a:endParaRPr lang="en-AU" sz="1400" dirty="0">
              <a:solidFill>
                <a:schemeClr val="tx2"/>
              </a:solidFill>
            </a:endParaRPr>
          </a:p>
          <a:p>
            <a:pPr marL="0" indent="0">
              <a:buNone/>
            </a:pPr>
            <a:r>
              <a:rPr lang="en-AU" sz="1400" b="1" i="0" dirty="0">
                <a:solidFill>
                  <a:schemeClr val="tx2"/>
                </a:solidFill>
                <a:effectLst/>
                <a:latin typeface="publicsans"/>
              </a:rPr>
              <a:t>Course description</a:t>
            </a:r>
          </a:p>
          <a:p>
            <a:r>
              <a:rPr lang="en-AU" sz="1800" b="0" i="0" dirty="0">
                <a:solidFill>
                  <a:schemeClr val="tx2"/>
                </a:solidFill>
                <a:effectLst/>
                <a:latin typeface="publicsans"/>
              </a:rPr>
              <a:t>The Preliminary course will develop knowledge and understanding about food nutrients and diets for optimum nutrition, the functional properties of food, safe preparation, presentation and storage of food, sensory characteristics of food, the influences on food availability and factors affecting food selection. Practical skills in planning, preparing and presenting food are integrated throughout the content areas.</a:t>
            </a:r>
          </a:p>
          <a:p>
            <a:r>
              <a:rPr lang="en-AU" sz="1800" b="0" i="0" dirty="0">
                <a:solidFill>
                  <a:schemeClr val="tx2"/>
                </a:solidFill>
                <a:effectLst/>
                <a:latin typeface="publicsans"/>
              </a:rPr>
              <a:t>The HSC course involves the study of: sectors, aspects, policies and legislations of the Australian Food Industry; production, processing, preserving, packaging, storage and distribution of food; factors impacting, reasons, types, steps and marketing of food product development; nutrition incorporating diet and health in Australia and influences on nutritional status. Practical experiences in developing, preparing, experimenting and presenting food are integrated throughout the course.</a:t>
            </a:r>
          </a:p>
          <a:p>
            <a:pPr marL="0" indent="0">
              <a:buNone/>
            </a:pPr>
            <a:endParaRPr lang="en-AU" sz="1400" b="1" i="0" dirty="0">
              <a:solidFill>
                <a:schemeClr val="tx2"/>
              </a:solidFill>
              <a:effectLst/>
              <a:latin typeface="publicsans"/>
            </a:endParaRPr>
          </a:p>
          <a:p>
            <a:pPr marL="0" indent="0">
              <a:buNone/>
            </a:pPr>
            <a:endParaRPr lang="en-AU" sz="1400" dirty="0">
              <a:solidFill>
                <a:schemeClr val="tx2"/>
              </a:solidFill>
            </a:endParaRPr>
          </a:p>
        </p:txBody>
      </p:sp>
    </p:spTree>
    <p:extLst>
      <p:ext uri="{BB962C8B-B14F-4D97-AF65-F5344CB8AC3E}">
        <p14:creationId xmlns:p14="http://schemas.microsoft.com/office/powerpoint/2010/main" val="3068718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9" name="Rectangle 9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61B4B8-B806-4302-8BF4-17470E78B65F}"/>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400" kern="1200">
                <a:solidFill>
                  <a:schemeClr val="tx1"/>
                </a:solidFill>
                <a:latin typeface="+mj-lt"/>
                <a:ea typeface="+mj-ea"/>
                <a:cs typeface="+mj-cs"/>
              </a:rPr>
              <a:t>What you will learn:</a:t>
            </a:r>
          </a:p>
        </p:txBody>
      </p:sp>
      <p:sp>
        <p:nvSpPr>
          <p:cNvPr id="100"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9522A0F-D6C8-4501-A49D-3FAEB2D26915}"/>
              </a:ext>
            </a:extLst>
          </p:cNvPr>
          <p:cNvSpPr txBox="1"/>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500"/>
              <a:t>Course requirements:</a:t>
            </a:r>
          </a:p>
          <a:p>
            <a:pPr indent="-228600">
              <a:lnSpc>
                <a:spcPct val="90000"/>
              </a:lnSpc>
              <a:spcAft>
                <a:spcPts val="600"/>
              </a:spcAft>
              <a:buFont typeface="Arial" panose="020B0604020202020204" pitchFamily="34" charset="0"/>
              <a:buChar char="•"/>
            </a:pPr>
            <a:r>
              <a:rPr lang="en-US" sz="1500" b="0" i="0">
                <a:effectLst/>
              </a:rPr>
              <a:t>Completion of the 2-unit Preliminary course is a prerequisite to the study of the 2-unit HSC course. In order to meet the course requirements, students study food availability and selection, food quality, nutrition, the Australian food industry, food manufacture, food product development and contemporary nutrition issues.</a:t>
            </a:r>
          </a:p>
          <a:p>
            <a:pPr indent="-228600">
              <a:lnSpc>
                <a:spcPct val="90000"/>
              </a:lnSpc>
              <a:spcAft>
                <a:spcPts val="600"/>
              </a:spcAft>
              <a:buFont typeface="Arial" panose="020B0604020202020204" pitchFamily="34" charset="0"/>
              <a:buChar char="•"/>
            </a:pPr>
            <a:r>
              <a:rPr lang="en-US" sz="1500" b="0" i="0">
                <a:effectLst/>
              </a:rPr>
              <a:t>It is mandatory that students undertake practical activities. Such experiential learning activities are specified in the 'learn to' section of each strand.</a:t>
            </a:r>
            <a:endParaRPr lang="en-US" sz="1500" b="0" i="0" dirty="0">
              <a:effectLst/>
            </a:endParaRPr>
          </a:p>
        </p:txBody>
      </p:sp>
      <p:graphicFrame>
        <p:nvGraphicFramePr>
          <p:cNvPr id="4" name="Table 4">
            <a:extLst>
              <a:ext uri="{FF2B5EF4-FFF2-40B4-BE49-F238E27FC236}">
                <a16:creationId xmlns:a16="http://schemas.microsoft.com/office/drawing/2014/main" id="{FF8B0CB6-5390-43BC-AE07-E3B066CFB1BF}"/>
              </a:ext>
            </a:extLst>
          </p:cNvPr>
          <p:cNvGraphicFramePr>
            <a:graphicFrameLocks noGrp="1"/>
          </p:cNvGraphicFramePr>
          <p:nvPr>
            <p:ph idx="1"/>
            <p:extLst>
              <p:ext uri="{D42A27DB-BD31-4B8C-83A1-F6EECF244321}">
                <p14:modId xmlns:p14="http://schemas.microsoft.com/office/powerpoint/2010/main" val="1797791586"/>
              </p:ext>
            </p:extLst>
          </p:nvPr>
        </p:nvGraphicFramePr>
        <p:xfrm>
          <a:off x="4654296" y="686651"/>
          <a:ext cx="6903721" cy="5484699"/>
        </p:xfrm>
        <a:graphic>
          <a:graphicData uri="http://schemas.openxmlformats.org/drawingml/2006/table">
            <a:tbl>
              <a:tblPr firstRow="1" bandRow="1">
                <a:noFill/>
                <a:tableStyleId>{93296810-A885-4BE3-A3E7-6D5BEEA58F35}</a:tableStyleId>
              </a:tblPr>
              <a:tblGrid>
                <a:gridCol w="3624901">
                  <a:extLst>
                    <a:ext uri="{9D8B030D-6E8A-4147-A177-3AD203B41FA5}">
                      <a16:colId xmlns:a16="http://schemas.microsoft.com/office/drawing/2014/main" val="292317314"/>
                    </a:ext>
                  </a:extLst>
                </a:gridCol>
                <a:gridCol w="3278820">
                  <a:extLst>
                    <a:ext uri="{9D8B030D-6E8A-4147-A177-3AD203B41FA5}">
                      <a16:colId xmlns:a16="http://schemas.microsoft.com/office/drawing/2014/main" val="3303911188"/>
                    </a:ext>
                  </a:extLst>
                </a:gridCol>
              </a:tblGrid>
              <a:tr h="6862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700" b="0" i="0" kern="1200" cap="none" spc="0">
                          <a:solidFill>
                            <a:schemeClr val="tx1"/>
                          </a:solidFill>
                          <a:effectLst/>
                          <a:latin typeface="+mn-lt"/>
                          <a:ea typeface="+mn-ea"/>
                          <a:cs typeface="+mn-cs"/>
                        </a:rPr>
                        <a:t>Preliminary course:</a:t>
                      </a:r>
                      <a:endParaRPr lang="en-AU" sz="2700" b="0" i="0" kern="1200" cap="none" spc="0" dirty="0">
                        <a:solidFill>
                          <a:schemeClr val="tx1"/>
                        </a:solidFill>
                        <a:effectLst/>
                        <a:latin typeface="+mn-lt"/>
                        <a:ea typeface="+mn-ea"/>
                        <a:cs typeface="+mn-cs"/>
                      </a:endParaRPr>
                    </a:p>
                  </a:txBody>
                  <a:tcPr marL="185114" marR="185114" marT="119250" marB="119250">
                    <a:lnL w="12700" cmpd="sng">
                      <a:noFill/>
                    </a:lnL>
                    <a:lnR w="12700" cmpd="sng">
                      <a:noFill/>
                    </a:lnR>
                    <a:lnT w="28575" cap="flat" cmpd="sng" algn="ctr">
                      <a:solidFill>
                        <a:schemeClr val="tx1"/>
                      </a:solidFill>
                      <a:prstDash val="solid"/>
                    </a:lnT>
                    <a:lnB w="38100" cmpd="sng">
                      <a:noFill/>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700" b="0" i="0" kern="1200" cap="none" spc="0">
                          <a:solidFill>
                            <a:schemeClr val="tx1"/>
                          </a:solidFill>
                          <a:effectLst/>
                          <a:latin typeface="+mn-lt"/>
                          <a:ea typeface="+mn-ea"/>
                          <a:cs typeface="+mn-cs"/>
                        </a:rPr>
                        <a:t>HSC course:</a:t>
                      </a:r>
                      <a:endParaRPr lang="en-AU" sz="2700" b="0" i="0" kern="1200" cap="none" spc="0" dirty="0">
                        <a:solidFill>
                          <a:schemeClr val="tx1"/>
                        </a:solidFill>
                        <a:effectLst/>
                        <a:latin typeface="+mn-lt"/>
                        <a:ea typeface="+mn-ea"/>
                        <a:cs typeface="+mn-cs"/>
                      </a:endParaRPr>
                    </a:p>
                  </a:txBody>
                  <a:tcPr marL="185114" marR="185114" marT="119250" marB="119250">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2045525750"/>
                  </a:ext>
                </a:extLst>
              </a:tr>
              <a:tr h="4798429">
                <a:tc>
                  <a:txBody>
                    <a:bodyPr/>
                    <a:lstStyle/>
                    <a:p>
                      <a:r>
                        <a:rPr lang="en-AU" sz="2700" b="0" i="0" kern="1200" cap="none" spc="0">
                          <a:solidFill>
                            <a:schemeClr val="tx1"/>
                          </a:solidFill>
                          <a:effectLst/>
                          <a:latin typeface="+mn-lt"/>
                          <a:ea typeface="+mn-ea"/>
                          <a:cs typeface="+mn-cs"/>
                        </a:rPr>
                        <a:t>Food Availability and Selection (30%)</a:t>
                      </a:r>
                    </a:p>
                    <a:p>
                      <a:r>
                        <a:rPr lang="en-AU" sz="2700" b="0" i="0" kern="1200" cap="none" spc="0">
                          <a:solidFill>
                            <a:schemeClr val="tx1"/>
                          </a:solidFill>
                          <a:effectLst/>
                          <a:latin typeface="+mn-lt"/>
                          <a:ea typeface="+mn-ea"/>
                          <a:cs typeface="+mn-cs"/>
                        </a:rPr>
                        <a:t>Food Quality (40%)</a:t>
                      </a:r>
                    </a:p>
                    <a:p>
                      <a:r>
                        <a:rPr lang="en-AU" sz="2700" b="0" i="0" kern="1200" cap="none" spc="0">
                          <a:solidFill>
                            <a:schemeClr val="tx1"/>
                          </a:solidFill>
                          <a:effectLst/>
                          <a:latin typeface="+mn-lt"/>
                          <a:ea typeface="+mn-ea"/>
                          <a:cs typeface="+mn-cs"/>
                        </a:rPr>
                        <a:t>Nutrition (30%)</a:t>
                      </a:r>
                    </a:p>
                    <a:p>
                      <a:endParaRPr lang="en-AU" sz="2700" cap="none" spc="0">
                        <a:solidFill>
                          <a:schemeClr val="tx1"/>
                        </a:solidFill>
                      </a:endParaRPr>
                    </a:p>
                  </a:txBody>
                  <a:tcPr marL="185114" marR="185114" marT="119250" marB="119250">
                    <a:lnL w="28575" cap="flat" cmpd="sng" algn="ctr">
                      <a:noFill/>
                      <a:prstDash val="solid"/>
                    </a:lnL>
                    <a:lnR w="12700" cmpd="sng">
                      <a:noFill/>
                      <a:prstDash val="solid"/>
                    </a:lnR>
                    <a:lnT w="38100" cmpd="sng">
                      <a:noFill/>
                    </a:lnT>
                    <a:lnB w="28575" cap="flat" cmpd="sng" algn="ctr">
                      <a:noFill/>
                      <a:prstDash val="solid"/>
                    </a:lnB>
                    <a:noFill/>
                  </a:tcPr>
                </a:tc>
                <a:tc>
                  <a:txBody>
                    <a:bodyPr/>
                    <a:lstStyle/>
                    <a:p>
                      <a:r>
                        <a:rPr lang="en-AU" sz="2700" b="0" i="0" kern="1200" cap="none" spc="0">
                          <a:solidFill>
                            <a:schemeClr val="tx1"/>
                          </a:solidFill>
                          <a:effectLst/>
                          <a:latin typeface="+mn-lt"/>
                          <a:ea typeface="+mn-ea"/>
                          <a:cs typeface="+mn-cs"/>
                        </a:rPr>
                        <a:t>The Australian Food Industry (25%)</a:t>
                      </a:r>
                    </a:p>
                    <a:p>
                      <a:r>
                        <a:rPr lang="en-AU" sz="2700" b="0" i="0" kern="1200" cap="none" spc="0">
                          <a:solidFill>
                            <a:schemeClr val="tx1"/>
                          </a:solidFill>
                          <a:effectLst/>
                          <a:latin typeface="+mn-lt"/>
                          <a:ea typeface="+mn-ea"/>
                          <a:cs typeface="+mn-cs"/>
                        </a:rPr>
                        <a:t>Food Manufacture (25%)</a:t>
                      </a:r>
                    </a:p>
                    <a:p>
                      <a:r>
                        <a:rPr lang="en-AU" sz="2700" b="0" i="0" kern="1200" cap="none" spc="0">
                          <a:solidFill>
                            <a:schemeClr val="tx1"/>
                          </a:solidFill>
                          <a:effectLst/>
                          <a:latin typeface="+mn-lt"/>
                          <a:ea typeface="+mn-ea"/>
                          <a:cs typeface="+mn-cs"/>
                        </a:rPr>
                        <a:t>Food Product Development (25%)</a:t>
                      </a:r>
                    </a:p>
                    <a:p>
                      <a:r>
                        <a:rPr lang="en-AU" sz="2700" b="0" i="0" kern="1200" cap="none" spc="0">
                          <a:solidFill>
                            <a:schemeClr val="tx1"/>
                          </a:solidFill>
                          <a:effectLst/>
                          <a:latin typeface="+mn-lt"/>
                          <a:ea typeface="+mn-ea"/>
                          <a:cs typeface="+mn-cs"/>
                        </a:rPr>
                        <a:t>Contemporary Nutrition Issues (25%)</a:t>
                      </a:r>
                      <a:endParaRPr lang="en-AU" sz="2700" b="0" i="0" kern="1200" cap="none" spc="0" dirty="0">
                        <a:solidFill>
                          <a:schemeClr val="tx1"/>
                        </a:solidFill>
                        <a:effectLst/>
                        <a:latin typeface="+mn-lt"/>
                        <a:ea typeface="+mn-ea"/>
                        <a:cs typeface="+mn-cs"/>
                      </a:endParaRPr>
                    </a:p>
                  </a:txBody>
                  <a:tcPr marL="185114" marR="185114" marT="119250" marB="119250">
                    <a:lnL w="12700" cmpd="sng">
                      <a:noFill/>
                      <a:prstDash val="solid"/>
                    </a:lnL>
                    <a:lnR w="28575" cap="flat" cmpd="sng" algn="ctr">
                      <a:noFill/>
                      <a:prstDash val="solid"/>
                    </a:lnR>
                    <a:lnT w="38100" cmpd="sng">
                      <a:noFill/>
                    </a:lnT>
                    <a:lnB w="28575" cap="flat" cmpd="sng" algn="ctr">
                      <a:noFill/>
                      <a:prstDash val="solid"/>
                    </a:lnB>
                    <a:noFill/>
                  </a:tcPr>
                </a:tc>
                <a:extLst>
                  <a:ext uri="{0D108BD9-81ED-4DB2-BD59-A6C34878D82A}">
                    <a16:rowId xmlns:a16="http://schemas.microsoft.com/office/drawing/2014/main" val="949837088"/>
                  </a:ext>
                </a:extLst>
              </a:tr>
            </a:tbl>
          </a:graphicData>
        </a:graphic>
      </p:graphicFrame>
    </p:spTree>
    <p:extLst>
      <p:ext uri="{BB962C8B-B14F-4D97-AF65-F5344CB8AC3E}">
        <p14:creationId xmlns:p14="http://schemas.microsoft.com/office/powerpoint/2010/main" val="3340709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5F0227D9-BF1A-4327-AC18-6932CC4020D4}"/>
              </a:ext>
            </a:extLst>
          </p:cNvPr>
          <p:cNvSpPr>
            <a:spLocks noGrp="1"/>
          </p:cNvSpPr>
          <p:nvPr>
            <p:ph type="title"/>
          </p:nvPr>
        </p:nvSpPr>
        <p:spPr>
          <a:xfrm>
            <a:off x="640080" y="1243013"/>
            <a:ext cx="3855720" cy="4371974"/>
          </a:xfrm>
        </p:spPr>
        <p:txBody>
          <a:bodyPr>
            <a:normAutofit/>
          </a:bodyPr>
          <a:lstStyle/>
          <a:p>
            <a:r>
              <a:rPr lang="en-AU" sz="3600">
                <a:solidFill>
                  <a:schemeClr val="tx2"/>
                </a:solidFill>
              </a:rPr>
              <a:t>Design and Technology</a:t>
            </a:r>
          </a:p>
        </p:txBody>
      </p:sp>
      <p:sp>
        <p:nvSpPr>
          <p:cNvPr id="3" name="Content Placeholder 2">
            <a:extLst>
              <a:ext uri="{FF2B5EF4-FFF2-40B4-BE49-F238E27FC236}">
                <a16:creationId xmlns:a16="http://schemas.microsoft.com/office/drawing/2014/main" id="{78D562B7-47A7-4EE0-A2D7-FD5E1582D151}"/>
              </a:ext>
            </a:extLst>
          </p:cNvPr>
          <p:cNvSpPr>
            <a:spLocks noGrp="1"/>
          </p:cNvSpPr>
          <p:nvPr>
            <p:ph idx="1"/>
          </p:nvPr>
        </p:nvSpPr>
        <p:spPr>
          <a:xfrm>
            <a:off x="5334000" y="577060"/>
            <a:ext cx="6746240" cy="6100080"/>
          </a:xfrm>
        </p:spPr>
        <p:txBody>
          <a:bodyPr anchor="ctr">
            <a:normAutofit fontScale="92500" lnSpcReduction="20000"/>
          </a:bodyPr>
          <a:lstStyle/>
          <a:p>
            <a:pPr marL="0" indent="0">
              <a:buNone/>
            </a:pPr>
            <a:r>
              <a:rPr lang="en-AU" sz="1400" dirty="0">
                <a:solidFill>
                  <a:schemeClr val="tx2"/>
                </a:solidFill>
              </a:rPr>
              <a:t>Board Developed Course</a:t>
            </a:r>
          </a:p>
          <a:p>
            <a:pPr marL="0" indent="0">
              <a:buNone/>
            </a:pPr>
            <a:r>
              <a:rPr lang="en-AU" sz="1400" dirty="0">
                <a:solidFill>
                  <a:schemeClr val="tx2"/>
                </a:solidFill>
              </a:rPr>
              <a:t>2 units – Preliminary and HSC</a:t>
            </a:r>
          </a:p>
          <a:p>
            <a:pPr marL="0" indent="0">
              <a:buNone/>
            </a:pPr>
            <a:r>
              <a:rPr lang="en-US" sz="1400" dirty="0">
                <a:solidFill>
                  <a:schemeClr val="tx2"/>
                </a:solidFill>
                <a:latin typeface="+mn-lt"/>
              </a:rPr>
              <a:t>Category A</a:t>
            </a:r>
          </a:p>
          <a:p>
            <a:pPr marL="0" indent="0">
              <a:buNone/>
            </a:pPr>
            <a:r>
              <a:rPr lang="en-AU" sz="1400" dirty="0">
                <a:solidFill>
                  <a:schemeClr val="tx2"/>
                </a:solidFill>
              </a:rPr>
              <a:t>ATAR</a:t>
            </a:r>
          </a:p>
          <a:p>
            <a:pPr marL="0" indent="0">
              <a:buNone/>
            </a:pPr>
            <a:endParaRPr lang="en-AU" sz="1100" dirty="0">
              <a:solidFill>
                <a:schemeClr val="tx2"/>
              </a:solidFill>
            </a:endParaRPr>
          </a:p>
          <a:p>
            <a:pPr marL="0" indent="0">
              <a:buNone/>
            </a:pPr>
            <a:r>
              <a:rPr lang="en-AU" sz="1100" dirty="0">
                <a:solidFill>
                  <a:schemeClr val="tx2"/>
                </a:solidFill>
              </a:rPr>
              <a:t>Course Description</a:t>
            </a:r>
          </a:p>
          <a:p>
            <a:r>
              <a:rPr lang="en-AU" sz="1800" b="0" i="0" dirty="0">
                <a:solidFill>
                  <a:schemeClr val="tx2"/>
                </a:solidFill>
                <a:effectLst/>
                <a:latin typeface="publicsans"/>
              </a:rPr>
              <a:t>The Preliminary course involves the study of both designing and producing. This is explored through areas such as design theory and practice, design processes, environmental and social issues, communication, research, technologies, and the manipulation of materials, tools and techniques. The course involves hands-on practical activities which develop knowledge and skills in designing and producing. The Preliminary course includes the completion of at least two design projects. These projects involve the design, production and evaluation of a product, system or environment and includes evidence of the design process recorded in a design folio. The design folio can take a variety of different forms.</a:t>
            </a:r>
          </a:p>
          <a:p>
            <a:r>
              <a:rPr lang="en-AU" sz="1800" b="0" i="0" dirty="0">
                <a:solidFill>
                  <a:schemeClr val="tx2"/>
                </a:solidFill>
                <a:effectLst/>
                <a:latin typeface="publicsans"/>
              </a:rPr>
              <a:t>The HSC course applies the knowledge and understanding of designing and producing from the Preliminary course. It involves the development and realisation of a Major Design Project, a case study of an innovation, along with the study of innovation and emerging technologies. The study of the course content is integrated with the development of a Major Design Project, worth 60% of the HSC mark. This project requires students to select and apply appropriate design, production and evaluation skills to a product, system or environment that satisfies an identified need or opportunity. The case study of an innovation requires students to identify the factors underlying the success of the innovation selected, analyse associated ethical issues and discuss its impact on Australian society.</a:t>
            </a:r>
          </a:p>
          <a:p>
            <a:pPr marL="0" indent="0">
              <a:buNone/>
            </a:pPr>
            <a:endParaRPr lang="en-AU" sz="1100" dirty="0">
              <a:solidFill>
                <a:schemeClr val="tx2"/>
              </a:solidFill>
            </a:endParaRPr>
          </a:p>
        </p:txBody>
      </p:sp>
    </p:spTree>
    <p:extLst>
      <p:ext uri="{BB962C8B-B14F-4D97-AF65-F5344CB8AC3E}">
        <p14:creationId xmlns:p14="http://schemas.microsoft.com/office/powerpoint/2010/main" val="3881802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131BB5-C588-4C8F-9342-B96F765694B5}"/>
              </a:ext>
            </a:extLst>
          </p:cNvPr>
          <p:cNvSpPr>
            <a:spLocks noGrp="1"/>
          </p:cNvSpPr>
          <p:nvPr>
            <p:ph type="title"/>
          </p:nvPr>
        </p:nvSpPr>
        <p:spPr>
          <a:xfrm>
            <a:off x="686834" y="1153572"/>
            <a:ext cx="3200400" cy="4461163"/>
          </a:xfrm>
        </p:spPr>
        <p:txBody>
          <a:bodyPr>
            <a:normAutofit/>
          </a:bodyPr>
          <a:lstStyle/>
          <a:p>
            <a:pPr>
              <a:defRPr/>
            </a:pPr>
            <a:r>
              <a:rPr lang="en-AU">
                <a:solidFill>
                  <a:srgbClr val="FFFFFF"/>
                </a:solidFill>
              </a:rPr>
              <a:t>Career Paths</a:t>
            </a:r>
          </a:p>
        </p:txBody>
      </p:sp>
      <p:sp>
        <p:nvSpPr>
          <p:cNvPr id="20"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41545EF-3381-47F5-85DB-BC441E54FAF7}"/>
              </a:ext>
            </a:extLst>
          </p:cNvPr>
          <p:cNvSpPr>
            <a:spLocks noGrp="1"/>
          </p:cNvSpPr>
          <p:nvPr>
            <p:ph idx="1"/>
          </p:nvPr>
        </p:nvSpPr>
        <p:spPr>
          <a:xfrm>
            <a:off x="4447308" y="0"/>
            <a:ext cx="7744692" cy="6176963"/>
          </a:xfrm>
        </p:spPr>
        <p:txBody>
          <a:bodyPr anchor="ctr">
            <a:normAutofit lnSpcReduction="10000"/>
          </a:bodyPr>
          <a:lstStyle/>
          <a:p>
            <a:pPr marL="0" indent="0">
              <a:buNone/>
              <a:defRPr/>
            </a:pPr>
            <a:endParaRPr lang="en-AU" sz="2000" dirty="0"/>
          </a:p>
          <a:p>
            <a:pPr marL="0" indent="0">
              <a:buNone/>
              <a:defRPr/>
            </a:pPr>
            <a:r>
              <a:rPr lang="en-AU" sz="2000" dirty="0"/>
              <a:t>Food Technology has a direct link…	</a:t>
            </a:r>
          </a:p>
          <a:p>
            <a:pPr lvl="1">
              <a:buFontTx/>
              <a:buChar char="-"/>
              <a:defRPr/>
            </a:pPr>
            <a:r>
              <a:rPr lang="en-AU" sz="1600" dirty="0"/>
              <a:t>Manufacturing</a:t>
            </a:r>
          </a:p>
          <a:p>
            <a:pPr lvl="1">
              <a:buFontTx/>
              <a:buChar char="-"/>
              <a:defRPr/>
            </a:pPr>
            <a:r>
              <a:rPr lang="en-AU" sz="1600" dirty="0"/>
              <a:t>Retail</a:t>
            </a:r>
          </a:p>
          <a:p>
            <a:pPr lvl="1">
              <a:buFontTx/>
              <a:buChar char="-"/>
              <a:defRPr/>
            </a:pPr>
            <a:r>
              <a:rPr lang="en-AU" sz="1600" dirty="0"/>
              <a:t>Hospitality</a:t>
            </a:r>
          </a:p>
          <a:p>
            <a:pPr lvl="1">
              <a:buFontTx/>
              <a:buChar char="-"/>
              <a:defRPr/>
            </a:pPr>
            <a:r>
              <a:rPr lang="en-AU" sz="1600" dirty="0"/>
              <a:t>Community Health</a:t>
            </a:r>
          </a:p>
          <a:p>
            <a:pPr lvl="1">
              <a:buFontTx/>
              <a:buChar char="-"/>
              <a:defRPr/>
            </a:pPr>
            <a:r>
              <a:rPr lang="en-AU" sz="1600" dirty="0"/>
              <a:t>Dietetics</a:t>
            </a:r>
          </a:p>
          <a:p>
            <a:pPr lvl="1">
              <a:buFontTx/>
              <a:buChar char="-"/>
              <a:defRPr/>
            </a:pPr>
            <a:r>
              <a:rPr lang="en-AU" sz="1600" dirty="0"/>
              <a:t>Teaching</a:t>
            </a:r>
          </a:p>
          <a:p>
            <a:pPr marL="0" indent="0">
              <a:buNone/>
              <a:defRPr/>
            </a:pPr>
            <a:endParaRPr lang="en-AU" sz="2000" dirty="0"/>
          </a:p>
          <a:p>
            <a:pPr marL="0" indent="0">
              <a:buNone/>
              <a:defRPr/>
            </a:pPr>
            <a:r>
              <a:rPr lang="en-AU" sz="2000" b="1" i="1" dirty="0"/>
              <a:t>Examples of Tertiary Courses available to students with interest in Food Technology are:</a:t>
            </a:r>
            <a:endParaRPr lang="en-AU" sz="2000" dirty="0"/>
          </a:p>
          <a:p>
            <a:pPr marL="0" indent="0">
              <a:buNone/>
              <a:defRPr/>
            </a:pPr>
            <a:endParaRPr lang="en-AU" sz="2000" dirty="0"/>
          </a:p>
          <a:p>
            <a:pPr>
              <a:defRPr/>
            </a:pPr>
            <a:r>
              <a:rPr lang="en-AU" sz="2000" dirty="0"/>
              <a:t>Bachelor of Nursing</a:t>
            </a:r>
          </a:p>
          <a:p>
            <a:pPr>
              <a:defRPr/>
            </a:pPr>
            <a:r>
              <a:rPr lang="en-AU" sz="2000" dirty="0"/>
              <a:t>Bachelor of Applied Science (Food Science </a:t>
            </a:r>
            <a:r>
              <a:rPr lang="en-AU" sz="2000" b="1" dirty="0"/>
              <a:t>or</a:t>
            </a:r>
            <a:r>
              <a:rPr lang="en-AU" sz="2000" dirty="0"/>
              <a:t> Human Nutrition)</a:t>
            </a:r>
          </a:p>
          <a:p>
            <a:pPr>
              <a:defRPr/>
            </a:pPr>
            <a:r>
              <a:rPr lang="en-AU" sz="2000" dirty="0"/>
              <a:t>Bachelor of Science (Food Technology)</a:t>
            </a:r>
          </a:p>
          <a:p>
            <a:pPr>
              <a:defRPr/>
            </a:pPr>
            <a:r>
              <a:rPr lang="en-AU" sz="2000" dirty="0"/>
              <a:t>Bachelor of Science (Nutrition)</a:t>
            </a:r>
          </a:p>
          <a:p>
            <a:pPr>
              <a:defRPr/>
            </a:pPr>
            <a:r>
              <a:rPr lang="en-AU" sz="2000" dirty="0"/>
              <a:t>Bachelor of Education</a:t>
            </a:r>
          </a:p>
          <a:p>
            <a:pPr>
              <a:defRPr/>
            </a:pPr>
            <a:r>
              <a:rPr lang="en-AU" sz="2000" dirty="0"/>
              <a:t>Bachelor of Health Science (Nutrition and Dietetics)</a:t>
            </a:r>
          </a:p>
          <a:p>
            <a:pPr>
              <a:defRPr/>
            </a:pPr>
            <a:endParaRPr lang="en-AU" sz="2000" dirty="0"/>
          </a:p>
          <a:p>
            <a:pPr>
              <a:defRPr/>
            </a:pPr>
            <a:endParaRPr lang="en-AU" sz="2000" dirty="0"/>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a:extLst>
              <a:ext uri="{FF2B5EF4-FFF2-40B4-BE49-F238E27FC236}">
                <a16:creationId xmlns:a16="http://schemas.microsoft.com/office/drawing/2014/main" id="{60BAB787-EC02-4398-91A7-7697D4E4F1D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5882" b="-1"/>
          <a:stretch/>
        </p:blipFill>
        <p:spPr>
          <a:xfrm>
            <a:off x="1" y="10"/>
            <a:ext cx="9669642" cy="6857990"/>
          </a:xfrm>
          <a:prstGeom prst="rect">
            <a:avLst/>
          </a:prstGeom>
        </p:spPr>
      </p:pic>
      <p:sp>
        <p:nvSpPr>
          <p:cNvPr id="20"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0C45A15-F87A-4BBC-B478-E6DE2802D180}"/>
              </a:ext>
            </a:extLst>
          </p:cNvPr>
          <p:cNvSpPr>
            <a:spLocks noGrp="1"/>
          </p:cNvSpPr>
          <p:nvPr>
            <p:ph type="title"/>
          </p:nvPr>
        </p:nvSpPr>
        <p:spPr>
          <a:xfrm>
            <a:off x="7531610" y="365125"/>
            <a:ext cx="3822189" cy="1899912"/>
          </a:xfrm>
        </p:spPr>
        <p:txBody>
          <a:bodyPr>
            <a:normAutofit/>
          </a:bodyPr>
          <a:lstStyle/>
          <a:p>
            <a:r>
              <a:rPr lang="en-US" sz="4000" b="1">
                <a:cs typeface="Calibri Light"/>
              </a:rPr>
              <a:t>HOSPITALITY</a:t>
            </a:r>
            <a:br>
              <a:rPr lang="en-US" sz="4000" b="1">
                <a:cs typeface="Calibri Light"/>
              </a:rPr>
            </a:br>
            <a:r>
              <a:rPr lang="en-US" sz="4000" b="1">
                <a:cs typeface="Calibri Light"/>
              </a:rPr>
              <a:t>Category B </a:t>
            </a:r>
            <a:br>
              <a:rPr lang="en-US" sz="4000" b="1">
                <a:cs typeface="Calibri Light"/>
              </a:rPr>
            </a:br>
            <a:r>
              <a:rPr lang="en-US" sz="4000" b="1">
                <a:cs typeface="Calibri Light"/>
              </a:rPr>
              <a:t>ATAR</a:t>
            </a:r>
          </a:p>
        </p:txBody>
      </p:sp>
      <p:sp>
        <p:nvSpPr>
          <p:cNvPr id="3" name="Content Placeholder 2">
            <a:extLst>
              <a:ext uri="{FF2B5EF4-FFF2-40B4-BE49-F238E27FC236}">
                <a16:creationId xmlns:a16="http://schemas.microsoft.com/office/drawing/2014/main" id="{1034D671-63FD-4F17-9B6D-962B6CECDC47}"/>
              </a:ext>
            </a:extLst>
          </p:cNvPr>
          <p:cNvSpPr>
            <a:spLocks noGrp="1"/>
          </p:cNvSpPr>
          <p:nvPr>
            <p:ph idx="1"/>
          </p:nvPr>
        </p:nvSpPr>
        <p:spPr>
          <a:xfrm>
            <a:off x="7531610" y="2434201"/>
            <a:ext cx="4487670" cy="3742762"/>
          </a:xfrm>
        </p:spPr>
        <p:txBody>
          <a:bodyPr vert="horz" lIns="91440" tIns="45720" rIns="91440" bIns="45720" rtlCol="0">
            <a:noAutofit/>
          </a:bodyPr>
          <a:lstStyle/>
          <a:p>
            <a:pPr marL="0" indent="0">
              <a:buNone/>
            </a:pPr>
            <a:r>
              <a:rPr lang="en-US" sz="2400" dirty="0">
                <a:ea typeface="+mn-lt"/>
                <a:cs typeface="+mn-lt"/>
              </a:rPr>
              <a:t>The hospitality industry is one of the largest in Australia, predominately made up of small to medium businesses that provide a range of accommodation, food and beverage services. The inter-related nature of hospitality means that many businesses operate across sectors within the industry and across complementary industries such as tourism, travel and events.</a:t>
            </a:r>
            <a:endParaRPr lang="en-US" sz="2400" dirty="0">
              <a:cs typeface="Calibri"/>
            </a:endParaRPr>
          </a:p>
        </p:txBody>
      </p:sp>
    </p:spTree>
    <p:extLst>
      <p:ext uri="{BB962C8B-B14F-4D97-AF65-F5344CB8AC3E}">
        <p14:creationId xmlns:p14="http://schemas.microsoft.com/office/powerpoint/2010/main" val="2221353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DC3FB3-3565-41D9-A709-5BE82AF3AE80}"/>
              </a:ext>
            </a:extLst>
          </p:cNvPr>
          <p:cNvSpPr>
            <a:spLocks noGrp="1"/>
          </p:cNvSpPr>
          <p:nvPr>
            <p:ph type="title"/>
          </p:nvPr>
        </p:nvSpPr>
        <p:spPr>
          <a:xfrm>
            <a:off x="838200" y="365125"/>
            <a:ext cx="10515600" cy="1325563"/>
          </a:xfrm>
        </p:spPr>
        <p:txBody>
          <a:bodyPr>
            <a:normAutofit/>
          </a:bodyPr>
          <a:lstStyle/>
          <a:p>
            <a:r>
              <a:rPr lang="en-US" b="1" dirty="0">
                <a:ea typeface="+mj-lt"/>
                <a:cs typeface="+mj-lt"/>
              </a:rPr>
              <a:t>HSC VET COURSE REQUIREMENTS</a:t>
            </a:r>
            <a:endParaRPr lang="en-US" b="1">
              <a:cs typeface="Calibri Light"/>
            </a:endParaRPr>
          </a:p>
        </p:txBody>
      </p:sp>
      <p:graphicFrame>
        <p:nvGraphicFramePr>
          <p:cNvPr id="5" name="Content Placeholder 2">
            <a:extLst>
              <a:ext uri="{FF2B5EF4-FFF2-40B4-BE49-F238E27FC236}">
                <a16:creationId xmlns:a16="http://schemas.microsoft.com/office/drawing/2014/main" id="{29CE3090-7EFB-479A-BEBB-7521FE1EAF1C}"/>
              </a:ext>
            </a:extLst>
          </p:cNvPr>
          <p:cNvGraphicFramePr>
            <a:graphicFrameLocks noGrp="1"/>
          </p:cNvGraphicFramePr>
          <p:nvPr>
            <p:ph idx="1"/>
            <p:extLst>
              <p:ext uri="{D42A27DB-BD31-4B8C-83A1-F6EECF244321}">
                <p14:modId xmlns:p14="http://schemas.microsoft.com/office/powerpoint/2010/main" val="372871084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5400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BF0E1130-D252-5D46-42EF-121B3855149D}"/>
              </a:ext>
            </a:extLst>
          </p:cNvPr>
          <p:cNvPicPr>
            <a:picLocks noChangeAspect="1"/>
          </p:cNvPicPr>
          <p:nvPr/>
        </p:nvPicPr>
        <p:blipFill rotWithShape="1">
          <a:blip r:embed="rId2">
            <a:duotone>
              <a:schemeClr val="bg2">
                <a:shade val="45000"/>
                <a:satMod val="135000"/>
              </a:schemeClr>
              <a:prstClr val="white"/>
            </a:duotone>
          </a:blip>
          <a:srcRect t="15730"/>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9B43B9-B8C1-4EE8-A5D8-6D4864AADD05}"/>
              </a:ext>
            </a:extLst>
          </p:cNvPr>
          <p:cNvSpPr>
            <a:spLocks noGrp="1"/>
          </p:cNvSpPr>
          <p:nvPr>
            <p:ph type="title"/>
          </p:nvPr>
        </p:nvSpPr>
        <p:spPr>
          <a:xfrm>
            <a:off x="838200" y="365125"/>
            <a:ext cx="10515600" cy="1325563"/>
          </a:xfrm>
        </p:spPr>
        <p:txBody>
          <a:bodyPr>
            <a:normAutofit/>
          </a:bodyPr>
          <a:lstStyle/>
          <a:p>
            <a:r>
              <a:rPr lang="en-US" b="1">
                <a:ea typeface="+mj-lt"/>
                <a:cs typeface="+mj-lt"/>
              </a:rPr>
              <a:t>HOSPITALITY UNITS OF COMPETENCY</a:t>
            </a:r>
            <a:endParaRPr lang="en-US" b="1">
              <a:cs typeface="Calibri Light"/>
            </a:endParaRPr>
          </a:p>
        </p:txBody>
      </p:sp>
      <p:graphicFrame>
        <p:nvGraphicFramePr>
          <p:cNvPr id="7" name="Content Placeholder 2">
            <a:extLst>
              <a:ext uri="{FF2B5EF4-FFF2-40B4-BE49-F238E27FC236}">
                <a16:creationId xmlns:a16="http://schemas.microsoft.com/office/drawing/2014/main" id="{F857AAC6-3D0B-4843-99F3-B815BA2E5967}"/>
              </a:ext>
            </a:extLst>
          </p:cNvPr>
          <p:cNvGraphicFramePr>
            <a:graphicFrameLocks noGrp="1"/>
          </p:cNvGraphicFramePr>
          <p:nvPr>
            <p:ph idx="1"/>
            <p:extLst>
              <p:ext uri="{D42A27DB-BD31-4B8C-83A1-F6EECF244321}">
                <p14:modId xmlns:p14="http://schemas.microsoft.com/office/powerpoint/2010/main" val="409229455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2044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lass of fruit-infused water">
            <a:extLst>
              <a:ext uri="{FF2B5EF4-FFF2-40B4-BE49-F238E27FC236}">
                <a16:creationId xmlns:a16="http://schemas.microsoft.com/office/drawing/2014/main" id="{3987004E-A7B7-433B-8CC4-F7030803AC95}"/>
              </a:ext>
            </a:extLst>
          </p:cNvPr>
          <p:cNvPicPr>
            <a:picLocks noChangeAspect="1"/>
          </p:cNvPicPr>
          <p:nvPr/>
        </p:nvPicPr>
        <p:blipFill rotWithShape="1">
          <a:blip r:embed="rId2"/>
          <a:srcRect t="15605" r="-2" b="-2"/>
          <a:stretch/>
        </p:blipFill>
        <p:spPr>
          <a:xfrm>
            <a:off x="-3047" y="10"/>
            <a:ext cx="12191999" cy="6857990"/>
          </a:xfrm>
          <a:prstGeom prst="rect">
            <a:avLst/>
          </a:prstGeom>
        </p:spPr>
      </p:pic>
      <p:sp>
        <p:nvSpPr>
          <p:cNvPr id="2" name="Title 1">
            <a:extLst>
              <a:ext uri="{FF2B5EF4-FFF2-40B4-BE49-F238E27FC236}">
                <a16:creationId xmlns:a16="http://schemas.microsoft.com/office/drawing/2014/main" id="{F81587C5-4C98-4947-AA30-A8145D0ACF5E}"/>
              </a:ext>
            </a:extLst>
          </p:cNvPr>
          <p:cNvSpPr>
            <a:spLocks noGrp="1"/>
          </p:cNvSpPr>
          <p:nvPr>
            <p:ph type="ctrTitle"/>
          </p:nvPr>
        </p:nvSpPr>
        <p:spPr>
          <a:xfrm>
            <a:off x="4846320" y="325550"/>
            <a:ext cx="7342632" cy="3574778"/>
          </a:xfrm>
          <a:effectLst>
            <a:outerShdw blurRad="50800" dist="38100" dir="2700000" algn="tl" rotWithShape="0">
              <a:prstClr val="black">
                <a:alpha val="40000"/>
              </a:prstClr>
            </a:outerShdw>
          </a:effectLst>
        </p:spPr>
        <p:txBody>
          <a:bodyPr>
            <a:normAutofit/>
          </a:bodyPr>
          <a:lstStyle/>
          <a:p>
            <a:r>
              <a:rPr lang="en-US" b="1" dirty="0">
                <a:cs typeface="Calibri Light"/>
              </a:rPr>
              <a:t>FOOD AND BEVERAGE</a:t>
            </a:r>
          </a:p>
        </p:txBody>
      </p:sp>
    </p:spTree>
    <p:extLst>
      <p:ext uri="{BB962C8B-B14F-4D97-AF65-F5344CB8AC3E}">
        <p14:creationId xmlns:p14="http://schemas.microsoft.com/office/powerpoint/2010/main" val="2437006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69C23-4781-4F82-B569-301287D88905}"/>
              </a:ext>
            </a:extLst>
          </p:cNvPr>
          <p:cNvSpPr>
            <a:spLocks noGrp="1"/>
          </p:cNvSpPr>
          <p:nvPr>
            <p:ph type="title"/>
          </p:nvPr>
        </p:nvSpPr>
        <p:spPr>
          <a:xfrm>
            <a:off x="838200" y="556995"/>
            <a:ext cx="10515600" cy="1133693"/>
          </a:xfrm>
        </p:spPr>
        <p:txBody>
          <a:bodyPr>
            <a:normAutofit/>
          </a:bodyPr>
          <a:lstStyle/>
          <a:p>
            <a:pPr algn="ctr"/>
            <a:r>
              <a:rPr lang="en-US" sz="5200" b="1" dirty="0">
                <a:ea typeface="+mj-lt"/>
                <a:cs typeface="+mj-lt"/>
              </a:rPr>
              <a:t>ELECTIVE UNITS OF COMPETENCY</a:t>
            </a:r>
            <a:endParaRPr lang="en-US" sz="5200" b="1" dirty="0">
              <a:cs typeface="Calibri Light"/>
            </a:endParaRPr>
          </a:p>
        </p:txBody>
      </p:sp>
      <p:graphicFrame>
        <p:nvGraphicFramePr>
          <p:cNvPr id="7" name="Content Placeholder 2">
            <a:extLst>
              <a:ext uri="{FF2B5EF4-FFF2-40B4-BE49-F238E27FC236}">
                <a16:creationId xmlns:a16="http://schemas.microsoft.com/office/drawing/2014/main" id="{A80B27B0-06F9-479E-9A66-5F06FF243ECC}"/>
              </a:ext>
            </a:extLst>
          </p:cNvPr>
          <p:cNvGraphicFramePr>
            <a:graphicFrameLocks noGrp="1"/>
          </p:cNvGraphicFramePr>
          <p:nvPr>
            <p:ph idx="1"/>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5298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36888F-F782-47F4-A673-B68F52E94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2" y="0"/>
            <a:ext cx="12137914" cy="6858000"/>
          </a:xfrm>
          <a:prstGeom prst="rect">
            <a:avLst/>
          </a:prstGeom>
        </p:spPr>
      </p:pic>
      <p:sp>
        <p:nvSpPr>
          <p:cNvPr id="3" name="Content Placeholder 2">
            <a:extLst>
              <a:ext uri="{FF2B5EF4-FFF2-40B4-BE49-F238E27FC236}">
                <a16:creationId xmlns:a16="http://schemas.microsoft.com/office/drawing/2014/main" id="{EA539717-3CAD-43A8-81C5-95D0BB97E500}"/>
              </a:ext>
            </a:extLst>
          </p:cNvPr>
          <p:cNvSpPr>
            <a:spLocks noGrp="1"/>
          </p:cNvSpPr>
          <p:nvPr>
            <p:ph idx="1"/>
          </p:nvPr>
        </p:nvSpPr>
        <p:spPr>
          <a:xfrm>
            <a:off x="-76202" y="98425"/>
            <a:ext cx="12137913" cy="3233738"/>
          </a:xfrm>
        </p:spPr>
        <p:txBody>
          <a:bodyPr>
            <a:normAutofit/>
          </a:bodyPr>
          <a:lstStyle/>
          <a:p>
            <a:pPr marL="0" indent="0" algn="ctr">
              <a:buNone/>
            </a:pPr>
            <a:r>
              <a:rPr lang="en-AU" sz="4400" b="1" dirty="0"/>
              <a:t>Hospitality Kitchen Operations and Cookery Stream</a:t>
            </a:r>
          </a:p>
        </p:txBody>
      </p:sp>
    </p:spTree>
    <p:extLst>
      <p:ext uri="{BB962C8B-B14F-4D97-AF65-F5344CB8AC3E}">
        <p14:creationId xmlns:p14="http://schemas.microsoft.com/office/powerpoint/2010/main" val="3377893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179FE6E-1B55-4320-9A69-A7A0F43C1DA4}"/>
              </a:ext>
            </a:extLst>
          </p:cNvPr>
          <p:cNvGraphicFramePr>
            <a:graphicFrameLocks noGrp="1"/>
          </p:cNvGraphicFramePr>
          <p:nvPr>
            <p:ph idx="1"/>
          </p:nvPr>
        </p:nvGraphicFramePr>
        <p:xfrm>
          <a:off x="476250" y="523875"/>
          <a:ext cx="11106150" cy="5210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val 4">
            <a:extLst>
              <a:ext uri="{FF2B5EF4-FFF2-40B4-BE49-F238E27FC236}">
                <a16:creationId xmlns:a16="http://schemas.microsoft.com/office/drawing/2014/main" id="{B376501C-1F96-4F77-8AC3-990CECE393E4}"/>
              </a:ext>
            </a:extLst>
          </p:cNvPr>
          <p:cNvSpPr/>
          <p:nvPr/>
        </p:nvSpPr>
        <p:spPr>
          <a:xfrm>
            <a:off x="1581150" y="2257425"/>
            <a:ext cx="685800" cy="6286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1</a:t>
            </a:r>
          </a:p>
        </p:txBody>
      </p:sp>
      <p:sp>
        <p:nvSpPr>
          <p:cNvPr id="7" name="Oval 6">
            <a:extLst>
              <a:ext uri="{FF2B5EF4-FFF2-40B4-BE49-F238E27FC236}">
                <a16:creationId xmlns:a16="http://schemas.microsoft.com/office/drawing/2014/main" id="{C2636C10-0AB8-418F-9098-ED49A3FC1F4C}"/>
              </a:ext>
            </a:extLst>
          </p:cNvPr>
          <p:cNvSpPr/>
          <p:nvPr/>
        </p:nvSpPr>
        <p:spPr>
          <a:xfrm>
            <a:off x="4343400" y="2257425"/>
            <a:ext cx="685800" cy="6286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2</a:t>
            </a:r>
          </a:p>
        </p:txBody>
      </p:sp>
      <p:sp>
        <p:nvSpPr>
          <p:cNvPr id="8" name="Oval 7">
            <a:extLst>
              <a:ext uri="{FF2B5EF4-FFF2-40B4-BE49-F238E27FC236}">
                <a16:creationId xmlns:a16="http://schemas.microsoft.com/office/drawing/2014/main" id="{76C8999C-2375-446A-B849-D82105DDB0F2}"/>
              </a:ext>
            </a:extLst>
          </p:cNvPr>
          <p:cNvSpPr/>
          <p:nvPr/>
        </p:nvSpPr>
        <p:spPr>
          <a:xfrm>
            <a:off x="7162802" y="2257425"/>
            <a:ext cx="685800" cy="6286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3</a:t>
            </a:r>
          </a:p>
        </p:txBody>
      </p:sp>
      <p:sp>
        <p:nvSpPr>
          <p:cNvPr id="9" name="Oval 8">
            <a:extLst>
              <a:ext uri="{FF2B5EF4-FFF2-40B4-BE49-F238E27FC236}">
                <a16:creationId xmlns:a16="http://schemas.microsoft.com/office/drawing/2014/main" id="{C7EDB124-7AE4-463B-97C4-D2078C3A84C5}"/>
              </a:ext>
            </a:extLst>
          </p:cNvPr>
          <p:cNvSpPr/>
          <p:nvPr/>
        </p:nvSpPr>
        <p:spPr>
          <a:xfrm>
            <a:off x="9925050" y="2257425"/>
            <a:ext cx="685800" cy="62865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4</a:t>
            </a:r>
          </a:p>
        </p:txBody>
      </p:sp>
    </p:spTree>
    <p:extLst>
      <p:ext uri="{BB962C8B-B14F-4D97-AF65-F5344CB8AC3E}">
        <p14:creationId xmlns:p14="http://schemas.microsoft.com/office/powerpoint/2010/main" val="1353207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7FA7BC-E15D-4C4B-BD34-A0C9BDA6DB77}"/>
              </a:ext>
            </a:extLst>
          </p:cNvPr>
          <p:cNvSpPr>
            <a:spLocks noGrp="1"/>
          </p:cNvSpPr>
          <p:nvPr>
            <p:ph type="title"/>
          </p:nvPr>
        </p:nvSpPr>
        <p:spPr>
          <a:xfrm>
            <a:off x="686834" y="1153572"/>
            <a:ext cx="3200400" cy="4461163"/>
          </a:xfrm>
        </p:spPr>
        <p:txBody>
          <a:bodyPr>
            <a:normAutofit/>
          </a:bodyPr>
          <a:lstStyle/>
          <a:p>
            <a:r>
              <a:rPr lang="en-US" sz="3700" b="1">
                <a:solidFill>
                  <a:srgbClr val="FFFFFF"/>
                </a:solidFill>
                <a:cs typeface="Calibri Light"/>
              </a:rPr>
              <a:t>HOSPITALITY SPECIALISATION</a:t>
            </a:r>
          </a:p>
        </p:txBody>
      </p:sp>
      <p:sp>
        <p:nvSpPr>
          <p:cNvPr id="15"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8394AC1-0DBE-40AF-B9FF-0CA85ED18FAD}"/>
              </a:ext>
            </a:extLst>
          </p:cNvPr>
          <p:cNvSpPr>
            <a:spLocks noGrp="1"/>
          </p:cNvSpPr>
          <p:nvPr>
            <p:ph idx="1"/>
          </p:nvPr>
        </p:nvSpPr>
        <p:spPr>
          <a:xfrm>
            <a:off x="4447308" y="591344"/>
            <a:ext cx="6906491" cy="5585619"/>
          </a:xfrm>
        </p:spPr>
        <p:txBody>
          <a:bodyPr vert="horz" lIns="91440" tIns="45720" rIns="91440" bIns="45720" rtlCol="0" anchor="ctr">
            <a:normAutofit/>
          </a:bodyPr>
          <a:lstStyle/>
          <a:p>
            <a:pPr marL="0" indent="0" algn="just">
              <a:buNone/>
            </a:pPr>
            <a:r>
              <a:rPr lang="en-US" dirty="0">
                <a:ea typeface="+mn-lt"/>
                <a:cs typeface="+mn-lt"/>
              </a:rPr>
              <a:t>The purpose of this course is to provide students with the opportunity to gain industry </a:t>
            </a:r>
            <a:r>
              <a:rPr lang="en-US" dirty="0" err="1">
                <a:ea typeface="+mn-lt"/>
                <a:cs typeface="+mn-lt"/>
              </a:rPr>
              <a:t>recognised</a:t>
            </a:r>
            <a:r>
              <a:rPr lang="en-US" dirty="0">
                <a:ea typeface="+mn-lt"/>
                <a:cs typeface="+mn-lt"/>
              </a:rPr>
              <a:t> national vocational qualifications under the Australian Qualifications Framework (AQF) as part of their NSW Higher School Certificate.</a:t>
            </a:r>
            <a:endParaRPr lang="en-US" dirty="0">
              <a:cs typeface="Calibri" panose="020F0502020204030204"/>
            </a:endParaRPr>
          </a:p>
          <a:p>
            <a:pPr marL="0" indent="0">
              <a:buNone/>
            </a:pPr>
            <a:r>
              <a:rPr lang="en-US" dirty="0">
                <a:ea typeface="+mn-lt"/>
                <a:cs typeface="+mn-lt"/>
              </a:rPr>
              <a:t>Studying VET Hospitality can ultimately deliver two qualifications to our students:</a:t>
            </a:r>
            <a:endParaRPr lang="en-US" dirty="0">
              <a:cs typeface="Calibri" panose="020F0502020204030204"/>
            </a:endParaRPr>
          </a:p>
          <a:p>
            <a:pPr lvl="1"/>
            <a:r>
              <a:rPr lang="en-US" dirty="0">
                <a:ea typeface="+mn-lt"/>
                <a:cs typeface="+mn-lt"/>
              </a:rPr>
              <a:t>2 Unit HSC Course</a:t>
            </a:r>
            <a:endParaRPr lang="en-US" dirty="0"/>
          </a:p>
          <a:p>
            <a:pPr lvl="1"/>
            <a:r>
              <a:rPr lang="en-US" dirty="0">
                <a:ea typeface="+mn-lt"/>
                <a:cs typeface="+mn-lt"/>
              </a:rPr>
              <a:t>Statement of Attainment towards Certificate II in Hospitality (SIT 20316)</a:t>
            </a:r>
            <a:endParaRPr lang="en-US" dirty="0"/>
          </a:p>
          <a:p>
            <a:endParaRPr lang="en-US" dirty="0">
              <a:cs typeface="Calibri"/>
            </a:endParaRPr>
          </a:p>
        </p:txBody>
      </p:sp>
    </p:spTree>
    <p:extLst>
      <p:ext uri="{BB962C8B-B14F-4D97-AF65-F5344CB8AC3E}">
        <p14:creationId xmlns:p14="http://schemas.microsoft.com/office/powerpoint/2010/main" val="3237847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269C23-4781-4F82-B569-301287D88905}"/>
              </a:ext>
            </a:extLst>
          </p:cNvPr>
          <p:cNvSpPr>
            <a:spLocks noGrp="1"/>
          </p:cNvSpPr>
          <p:nvPr>
            <p:ph type="title"/>
          </p:nvPr>
        </p:nvSpPr>
        <p:spPr>
          <a:xfrm>
            <a:off x="838200" y="556995"/>
            <a:ext cx="10515600" cy="1133693"/>
          </a:xfrm>
        </p:spPr>
        <p:txBody>
          <a:bodyPr>
            <a:normAutofit/>
          </a:bodyPr>
          <a:lstStyle/>
          <a:p>
            <a:r>
              <a:rPr lang="en-US" sz="5200" b="1">
                <a:ea typeface="+mj-lt"/>
                <a:cs typeface="+mj-lt"/>
              </a:rPr>
              <a:t>CORE UNITS OF COMPETENCY</a:t>
            </a:r>
            <a:endParaRPr lang="en-US" sz="5200">
              <a:cs typeface="Calibri Light"/>
            </a:endParaRPr>
          </a:p>
        </p:txBody>
      </p:sp>
      <p:graphicFrame>
        <p:nvGraphicFramePr>
          <p:cNvPr id="7" name="Content Placeholder 2">
            <a:extLst>
              <a:ext uri="{FF2B5EF4-FFF2-40B4-BE49-F238E27FC236}">
                <a16:creationId xmlns:a16="http://schemas.microsoft.com/office/drawing/2014/main" id="{A80B27B0-06F9-479E-9A66-5F06FF243ECC}"/>
              </a:ext>
            </a:extLst>
          </p:cNvPr>
          <p:cNvGraphicFramePr>
            <a:graphicFrameLocks noGrp="1"/>
          </p:cNvGraphicFramePr>
          <p:nvPr>
            <p:ph idx="1"/>
            <p:extLst>
              <p:ext uri="{D42A27DB-BD31-4B8C-83A1-F6EECF244321}">
                <p14:modId xmlns:p14="http://schemas.microsoft.com/office/powerpoint/2010/main" val="271121344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6467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57B221-26AD-448A-B4CE-6605D4D3E8AC}"/>
              </a:ext>
            </a:extLst>
          </p:cNvPr>
          <p:cNvSpPr>
            <a:spLocks noGrp="1"/>
          </p:cNvSpPr>
          <p:nvPr>
            <p:ph type="title"/>
          </p:nvPr>
        </p:nvSpPr>
        <p:spPr>
          <a:xfrm>
            <a:off x="841248" y="334644"/>
            <a:ext cx="10509504" cy="1076914"/>
          </a:xfrm>
        </p:spPr>
        <p:txBody>
          <a:bodyPr anchor="ctr">
            <a:normAutofit/>
          </a:bodyPr>
          <a:lstStyle/>
          <a:p>
            <a:r>
              <a:rPr lang="en-AU" sz="4000"/>
              <a:t>What you will learn:</a:t>
            </a:r>
          </a:p>
        </p:txBody>
      </p:sp>
      <p:sp>
        <p:nvSpPr>
          <p:cNvPr id="11" name="Rectangle 1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Table 4">
            <a:extLst>
              <a:ext uri="{FF2B5EF4-FFF2-40B4-BE49-F238E27FC236}">
                <a16:creationId xmlns:a16="http://schemas.microsoft.com/office/drawing/2014/main" id="{2D4B9940-93AA-4049-B30C-426F410F6DDC}"/>
              </a:ext>
            </a:extLst>
          </p:cNvPr>
          <p:cNvGraphicFramePr>
            <a:graphicFrameLocks noGrp="1"/>
          </p:cNvGraphicFramePr>
          <p:nvPr>
            <p:ph idx="1"/>
            <p:extLst>
              <p:ext uri="{D42A27DB-BD31-4B8C-83A1-F6EECF244321}">
                <p14:modId xmlns:p14="http://schemas.microsoft.com/office/powerpoint/2010/main" val="3074813039"/>
              </p:ext>
            </p:extLst>
          </p:nvPr>
        </p:nvGraphicFramePr>
        <p:xfrm>
          <a:off x="838200" y="1918086"/>
          <a:ext cx="10506457" cy="4173973"/>
        </p:xfrm>
        <a:graphic>
          <a:graphicData uri="http://schemas.openxmlformats.org/drawingml/2006/table">
            <a:tbl>
              <a:tblPr firstRow="1" bandRow="1">
                <a:noFill/>
                <a:tableStyleId>{93296810-A885-4BE3-A3E7-6D5BEEA58F35}</a:tableStyleId>
              </a:tblPr>
              <a:tblGrid>
                <a:gridCol w="5260946">
                  <a:extLst>
                    <a:ext uri="{9D8B030D-6E8A-4147-A177-3AD203B41FA5}">
                      <a16:colId xmlns:a16="http://schemas.microsoft.com/office/drawing/2014/main" val="2419953900"/>
                    </a:ext>
                  </a:extLst>
                </a:gridCol>
                <a:gridCol w="5245511">
                  <a:extLst>
                    <a:ext uri="{9D8B030D-6E8A-4147-A177-3AD203B41FA5}">
                      <a16:colId xmlns:a16="http://schemas.microsoft.com/office/drawing/2014/main" val="695639876"/>
                    </a:ext>
                  </a:extLst>
                </a:gridCol>
              </a:tblGrid>
              <a:tr h="6053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1" i="0" kern="1200" cap="none" spc="0">
                          <a:solidFill>
                            <a:schemeClr val="tx1"/>
                          </a:solidFill>
                          <a:effectLst/>
                          <a:latin typeface="+mn-lt"/>
                          <a:ea typeface="+mn-ea"/>
                          <a:cs typeface="+mn-cs"/>
                        </a:rPr>
                        <a:t>Preliminary course</a:t>
                      </a:r>
                    </a:p>
                  </a:txBody>
                  <a:tcPr marL="88898" marR="126997" marT="25399" marB="190496" anchor="b">
                    <a:lnL w="12700" cmpd="sng">
                      <a:noFill/>
                    </a:lnL>
                    <a:lnR w="12700" cmpd="sng">
                      <a:noFill/>
                    </a:lnR>
                    <a:lnT w="9525" cap="flat" cmpd="sng" algn="ctr">
                      <a:noFill/>
                      <a:prstDash val="solid"/>
                    </a:lnT>
                    <a:lnB w="38100" cmpd="sng">
                      <a:noFill/>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1" i="0" kern="1200" cap="none" spc="0">
                          <a:solidFill>
                            <a:schemeClr val="tx1"/>
                          </a:solidFill>
                          <a:effectLst/>
                          <a:latin typeface="+mn-lt"/>
                          <a:ea typeface="+mn-ea"/>
                          <a:cs typeface="+mn-cs"/>
                        </a:rPr>
                        <a:t>HSC course</a:t>
                      </a:r>
                    </a:p>
                  </a:txBody>
                  <a:tcPr marL="88898" marR="126997" marT="25399" marB="190496" anchor="b">
                    <a:lnL w="12700" cmpd="sng">
                      <a:noFill/>
                    </a:lnL>
                    <a:lnR w="12700" cmpd="sng">
                      <a:noFill/>
                    </a:lnR>
                    <a:lnT w="9525" cap="flat" cmpd="sng" algn="ctr">
                      <a:noFill/>
                      <a:prstDash val="solid"/>
                    </a:lnT>
                    <a:lnB w="38100" cmpd="sng">
                      <a:noFill/>
                    </a:lnB>
                    <a:noFill/>
                  </a:tcPr>
                </a:tc>
                <a:extLst>
                  <a:ext uri="{0D108BD9-81ED-4DB2-BD59-A6C34878D82A}">
                    <a16:rowId xmlns:a16="http://schemas.microsoft.com/office/drawing/2014/main" val="563649842"/>
                  </a:ext>
                </a:extLst>
              </a:tr>
              <a:tr h="3568620">
                <a:tc>
                  <a:txBody>
                    <a:bodyPr/>
                    <a:lstStyle/>
                    <a:p>
                      <a:r>
                        <a:rPr lang="en-AU" sz="1700" b="0" i="0" kern="1200" cap="none" spc="0" dirty="0">
                          <a:solidFill>
                            <a:schemeClr val="tx1"/>
                          </a:solidFill>
                          <a:effectLst/>
                          <a:latin typeface="+mn-lt"/>
                          <a:ea typeface="+mn-ea"/>
                          <a:cs typeface="+mn-cs"/>
                        </a:rPr>
                        <a:t>Involves both theory and practical work in designing and producing. This includes the study of design theory and practice, design processes, factors affecting design and producing, design and production processes, technologies in industrial and commercial settings, environmental and social issues, creativity, collaborative design, project analysis, marketing and research, management, using resources, communication, manufacturing and production, computer-based technologies, work health and safety, evaluation, and manipulation of materials, tools and techniques.</a:t>
                      </a:r>
                    </a:p>
                    <a:p>
                      <a:endParaRPr lang="en-AU" sz="1700" cap="none" spc="0" dirty="0">
                        <a:solidFill>
                          <a:schemeClr val="tx1"/>
                        </a:solidFill>
                      </a:endParaRPr>
                    </a:p>
                  </a:txBody>
                  <a:tcPr marL="88898" marR="126997" marT="25399" marB="190496">
                    <a:lnL w="9525" cap="flat" cmpd="sng" algn="ctr">
                      <a:solidFill>
                        <a:schemeClr val="tx1"/>
                      </a:solidFill>
                      <a:prstDash val="solid"/>
                    </a:lnL>
                    <a:lnR w="12700" cmpd="sng">
                      <a:noFill/>
                      <a:prstDash val="solid"/>
                    </a:lnR>
                    <a:lnT w="38100" cmpd="sng">
                      <a:noFill/>
                    </a:lnT>
                    <a:lnB w="12700" cmpd="sng">
                      <a:noFill/>
                      <a:prstDash val="solid"/>
                    </a:lnB>
                    <a:noFill/>
                  </a:tcPr>
                </a:tc>
                <a:tc>
                  <a:txBody>
                    <a:bodyPr/>
                    <a:lstStyle/>
                    <a:p>
                      <a:r>
                        <a:rPr lang="en-AU" sz="1700" b="0" i="0" kern="1200" cap="none" spc="0" dirty="0">
                          <a:solidFill>
                            <a:schemeClr val="tx1"/>
                          </a:solidFill>
                          <a:effectLst/>
                          <a:latin typeface="+mn-lt"/>
                          <a:ea typeface="+mn-ea"/>
                          <a:cs typeface="+mn-cs"/>
                        </a:rPr>
                        <a:t>Involves the study of innovation and emerging technologies, including a case study (20%) of an innovation and the study of designing and producing including a Major Design Project. The project folio addresses three key areas: project proposal and project management, project development and realisation, and project evaluation.</a:t>
                      </a:r>
                    </a:p>
                    <a:p>
                      <a:endParaRPr lang="en-AU" sz="1700" cap="none" spc="0" dirty="0">
                        <a:solidFill>
                          <a:schemeClr val="tx1"/>
                        </a:solidFill>
                      </a:endParaRPr>
                    </a:p>
                  </a:txBody>
                  <a:tcPr marL="88898" marR="126997" marT="25399" marB="190496">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1643455051"/>
                  </a:ext>
                </a:extLst>
              </a:tr>
            </a:tbl>
          </a:graphicData>
        </a:graphic>
      </p:graphicFrame>
    </p:spTree>
    <p:extLst>
      <p:ext uri="{BB962C8B-B14F-4D97-AF65-F5344CB8AC3E}">
        <p14:creationId xmlns:p14="http://schemas.microsoft.com/office/powerpoint/2010/main" val="32057691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98BD-F20D-4202-B3C9-40262CCF266F}"/>
              </a:ext>
            </a:extLst>
          </p:cNvPr>
          <p:cNvSpPr>
            <a:spLocks noGrp="1"/>
          </p:cNvSpPr>
          <p:nvPr>
            <p:ph type="title"/>
          </p:nvPr>
        </p:nvSpPr>
        <p:spPr/>
        <p:txBody>
          <a:bodyPr/>
          <a:lstStyle/>
          <a:p>
            <a:r>
              <a:rPr lang="en-AU" dirty="0"/>
              <a:t>Career prospective or further education</a:t>
            </a:r>
          </a:p>
        </p:txBody>
      </p:sp>
      <p:pic>
        <p:nvPicPr>
          <p:cNvPr id="1026" name="Picture 2" descr="hospitality-cookery career pathways - Reach For Training Pty Ltd">
            <a:extLst>
              <a:ext uri="{FF2B5EF4-FFF2-40B4-BE49-F238E27FC236}">
                <a16:creationId xmlns:a16="http://schemas.microsoft.com/office/drawing/2014/main" id="{3456D959-397E-461F-B4A0-1BD381E9C93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48830" y="1690687"/>
            <a:ext cx="5732843" cy="40497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ood &amp;amp; Beverage Career Pathway | New Orleans and Company">
            <a:extLst>
              <a:ext uri="{FF2B5EF4-FFF2-40B4-BE49-F238E27FC236}">
                <a16:creationId xmlns:a16="http://schemas.microsoft.com/office/drawing/2014/main" id="{434C9811-3F3C-44F9-BD7C-EDD34320C9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0687"/>
            <a:ext cx="6243324" cy="38668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5526781-F9ED-4CE1-BAD5-9E9A76F3F183}"/>
              </a:ext>
            </a:extLst>
          </p:cNvPr>
          <p:cNvSpPr txBox="1"/>
          <p:nvPr/>
        </p:nvSpPr>
        <p:spPr>
          <a:xfrm>
            <a:off x="457200" y="5638800"/>
            <a:ext cx="11358880" cy="369332"/>
          </a:xfrm>
          <a:prstGeom prst="rect">
            <a:avLst/>
          </a:prstGeom>
          <a:noFill/>
        </p:spPr>
        <p:txBody>
          <a:bodyPr wrap="square" rtlCol="0">
            <a:spAutoFit/>
          </a:bodyPr>
          <a:lstStyle/>
          <a:p>
            <a:r>
              <a:rPr lang="en-AU" dirty="0"/>
              <a:t>Food and Beverage	Stream					Kitchen Operations and Cookery Stream</a:t>
            </a:r>
          </a:p>
        </p:txBody>
      </p:sp>
    </p:spTree>
    <p:extLst>
      <p:ext uri="{BB962C8B-B14F-4D97-AF65-F5344CB8AC3E}">
        <p14:creationId xmlns:p14="http://schemas.microsoft.com/office/powerpoint/2010/main" val="681457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DA217C-63C3-468E-9EFC-6123CD8A43A5}"/>
              </a:ext>
            </a:extLst>
          </p:cNvPr>
          <p:cNvSpPr>
            <a:spLocks noGrp="1"/>
          </p:cNvSpPr>
          <p:nvPr>
            <p:ph type="title"/>
          </p:nvPr>
        </p:nvSpPr>
        <p:spPr>
          <a:xfrm>
            <a:off x="5297762" y="1306576"/>
            <a:ext cx="6251110" cy="805688"/>
          </a:xfrm>
        </p:spPr>
        <p:txBody>
          <a:bodyPr anchor="b">
            <a:normAutofit fontScale="90000"/>
          </a:bodyPr>
          <a:lstStyle/>
          <a:p>
            <a:r>
              <a:rPr lang="en-AU" sz="5400" dirty="0"/>
              <a:t>Requirements</a:t>
            </a:r>
          </a:p>
        </p:txBody>
      </p:sp>
      <p:pic>
        <p:nvPicPr>
          <p:cNvPr id="5" name="Picture 4" descr="Pen placed on top of a signature line">
            <a:extLst>
              <a:ext uri="{FF2B5EF4-FFF2-40B4-BE49-F238E27FC236}">
                <a16:creationId xmlns:a16="http://schemas.microsoft.com/office/drawing/2014/main" id="{F5DAEA70-B6F0-019D-AD18-5D8E58772F16}"/>
              </a:ext>
            </a:extLst>
          </p:cNvPr>
          <p:cNvPicPr>
            <a:picLocks noChangeAspect="1"/>
          </p:cNvPicPr>
          <p:nvPr/>
        </p:nvPicPr>
        <p:blipFill rotWithShape="1">
          <a:blip r:embed="rId2"/>
          <a:srcRect l="52282" r="238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9739B4C-6BD0-4C49-BFE2-7C24BE0A8BDD}"/>
              </a:ext>
            </a:extLst>
          </p:cNvPr>
          <p:cNvSpPr>
            <a:spLocks noGrp="1"/>
          </p:cNvSpPr>
          <p:nvPr>
            <p:ph idx="1"/>
          </p:nvPr>
        </p:nvSpPr>
        <p:spPr>
          <a:xfrm>
            <a:off x="5297762" y="2706624"/>
            <a:ext cx="6251110" cy="3483864"/>
          </a:xfrm>
        </p:spPr>
        <p:txBody>
          <a:bodyPr>
            <a:normAutofit/>
          </a:bodyPr>
          <a:lstStyle/>
          <a:p>
            <a:pPr marL="0" indent="0">
              <a:buNone/>
            </a:pPr>
            <a:r>
              <a:rPr lang="en-AU" sz="2000" dirty="0"/>
              <a:t>2 year course</a:t>
            </a:r>
          </a:p>
          <a:p>
            <a:pPr marL="0" indent="0">
              <a:buNone/>
            </a:pPr>
            <a:r>
              <a:rPr lang="en-AU" sz="2000" dirty="0"/>
              <a:t>Qualifications: </a:t>
            </a:r>
          </a:p>
          <a:p>
            <a:pPr lvl="1"/>
            <a:r>
              <a:rPr lang="en-AU" sz="2000" i="0" dirty="0">
                <a:effectLst/>
                <a:latin typeface="Arial" panose="020B0604020202020204" pitchFamily="34" charset="0"/>
              </a:rPr>
              <a:t>SIT20316 - Certificate II in Hospitality</a:t>
            </a:r>
          </a:p>
          <a:p>
            <a:pPr lvl="1"/>
            <a:r>
              <a:rPr lang="en-AU" sz="2000" i="0" dirty="0">
                <a:effectLst/>
                <a:latin typeface="Arial" panose="020B0604020202020204" pitchFamily="34" charset="0"/>
              </a:rPr>
              <a:t>SIT20416 - Certificate II in Kitchen Operations</a:t>
            </a:r>
          </a:p>
          <a:p>
            <a:pPr marL="0" indent="0">
              <a:buNone/>
            </a:pPr>
            <a:r>
              <a:rPr lang="en-AU" sz="2000" dirty="0"/>
              <a:t>Work Placement:</a:t>
            </a:r>
          </a:p>
          <a:p>
            <a:pPr lvl="1"/>
            <a:r>
              <a:rPr lang="en-AU" sz="2000" dirty="0"/>
              <a:t> Work placement is a mandatory HSC requirement within this Framework and 70 hours have been assigned to 240 hour Hospitality VET courses. </a:t>
            </a:r>
          </a:p>
          <a:p>
            <a:pPr marL="0" indent="0">
              <a:buNone/>
            </a:pPr>
            <a:r>
              <a:rPr lang="en-AU" sz="2000" dirty="0"/>
              <a:t>HSC requirements:</a:t>
            </a:r>
          </a:p>
          <a:p>
            <a:pPr lvl="1"/>
            <a:r>
              <a:rPr lang="en-AU" sz="2000" dirty="0"/>
              <a:t>2 hour HSC written paper</a:t>
            </a:r>
          </a:p>
          <a:p>
            <a:pPr lvl="1"/>
            <a:endParaRPr lang="en-AU" sz="2000" i="0" dirty="0">
              <a:effectLst/>
              <a:latin typeface="Arial" panose="020B0604020202020204" pitchFamily="34" charset="0"/>
            </a:endParaRPr>
          </a:p>
          <a:p>
            <a:pPr marL="0" indent="0">
              <a:buNone/>
            </a:pPr>
            <a:endParaRPr lang="en-AU" sz="2000" dirty="0"/>
          </a:p>
        </p:txBody>
      </p:sp>
    </p:spTree>
    <p:extLst>
      <p:ext uri="{BB962C8B-B14F-4D97-AF65-F5344CB8AC3E}">
        <p14:creationId xmlns:p14="http://schemas.microsoft.com/office/powerpoint/2010/main" val="1736382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2F3FF2-0973-4DE9-AF8B-DADF7D3E3A8F}"/>
              </a:ext>
            </a:extLst>
          </p:cNvPr>
          <p:cNvSpPr>
            <a:spLocks noGrp="1"/>
          </p:cNvSpPr>
          <p:nvPr>
            <p:ph type="ctrTitle"/>
          </p:nvPr>
        </p:nvSpPr>
        <p:spPr>
          <a:xfrm>
            <a:off x="5297762" y="314960"/>
            <a:ext cx="6251110" cy="1797304"/>
          </a:xfrm>
        </p:spPr>
        <p:txBody>
          <a:bodyPr vert="horz" lIns="91440" tIns="45720" rIns="91440" bIns="45720" rtlCol="0" anchor="b">
            <a:normAutofit fontScale="90000"/>
          </a:bodyPr>
          <a:lstStyle/>
          <a:p>
            <a:pPr algn="l"/>
            <a:r>
              <a:rPr lang="en-US" sz="4400" b="1" dirty="0"/>
              <a:t>Industrial Technology</a:t>
            </a:r>
            <a:br>
              <a:rPr lang="en-US" sz="4400" dirty="0"/>
            </a:br>
            <a:r>
              <a:rPr lang="en-US" sz="3100" dirty="0"/>
              <a:t>Board Developed Course</a:t>
            </a:r>
            <a:br>
              <a:rPr lang="en-US" sz="4400" dirty="0"/>
            </a:br>
            <a:r>
              <a:rPr lang="en-US" sz="3100" dirty="0"/>
              <a:t>2 units – Preliminary and HSC</a:t>
            </a:r>
            <a:br>
              <a:rPr lang="en-US" sz="3100" dirty="0"/>
            </a:br>
            <a:r>
              <a:rPr lang="en-US" sz="3100" dirty="0"/>
              <a:t>ATAR</a:t>
            </a:r>
          </a:p>
        </p:txBody>
      </p:sp>
      <p:pic>
        <p:nvPicPr>
          <p:cNvPr id="5" name="Picture 4" descr="Colour-coded on electronic circuit board">
            <a:extLst>
              <a:ext uri="{FF2B5EF4-FFF2-40B4-BE49-F238E27FC236}">
                <a16:creationId xmlns:a16="http://schemas.microsoft.com/office/drawing/2014/main" id="{2FF6682E-4FB5-D457-54F7-14224DAC2A37}"/>
              </a:ext>
            </a:extLst>
          </p:cNvPr>
          <p:cNvPicPr>
            <a:picLocks noChangeAspect="1"/>
          </p:cNvPicPr>
          <p:nvPr/>
        </p:nvPicPr>
        <p:blipFill rotWithShape="1">
          <a:blip r:embed="rId2"/>
          <a:srcRect l="39350" r="15658"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66BA336F-F0D9-47F9-9A17-5F2BADE50475}"/>
              </a:ext>
            </a:extLst>
          </p:cNvPr>
          <p:cNvSpPr>
            <a:spLocks noGrp="1"/>
          </p:cNvSpPr>
          <p:nvPr>
            <p:ph type="subTitle" idx="1"/>
          </p:nvPr>
        </p:nvSpPr>
        <p:spPr>
          <a:xfrm>
            <a:off x="4795520" y="2580640"/>
            <a:ext cx="7396480" cy="3609848"/>
          </a:xfrm>
        </p:spPr>
        <p:txBody>
          <a:bodyPr vert="horz" lIns="91440" tIns="45720" rIns="91440" bIns="45720" rtlCol="0" anchor="t">
            <a:normAutofit fontScale="32500" lnSpcReduction="20000"/>
          </a:bodyPr>
          <a:lstStyle/>
          <a:p>
            <a:pPr indent="-228600" algn="l">
              <a:buFont typeface="Arial" panose="020B0604020202020204" pitchFamily="34" charset="0"/>
              <a:buChar char="•"/>
            </a:pPr>
            <a:endParaRPr lang="en-US" b="0" i="0" dirty="0">
              <a:effectLst/>
            </a:endParaRPr>
          </a:p>
          <a:p>
            <a:pPr algn="l"/>
            <a:r>
              <a:rPr lang="en-US" sz="6200" b="0" i="0" dirty="0">
                <a:effectLst/>
              </a:rPr>
              <a:t>Focus areas studied at </a:t>
            </a:r>
            <a:r>
              <a:rPr lang="en-US" sz="6200" b="0" i="0" dirty="0" err="1">
                <a:effectLst/>
              </a:rPr>
              <a:t>Gorokan</a:t>
            </a:r>
            <a:r>
              <a:rPr lang="en-US" sz="6200" b="0" i="0" dirty="0">
                <a:effectLst/>
              </a:rPr>
              <a:t> High School</a:t>
            </a:r>
          </a:p>
          <a:p>
            <a:pPr lvl="1" indent="-228600" algn="l">
              <a:buFont typeface="Arial" panose="020B0604020202020204" pitchFamily="34" charset="0"/>
              <a:buChar char="•"/>
            </a:pPr>
            <a:r>
              <a:rPr lang="en-US" sz="6200" b="0" i="0" dirty="0">
                <a:effectLst/>
              </a:rPr>
              <a:t>Automotive Technologies</a:t>
            </a:r>
          </a:p>
          <a:p>
            <a:pPr lvl="1" indent="-228600" algn="l">
              <a:buFont typeface="Arial" panose="020B0604020202020204" pitchFamily="34" charset="0"/>
              <a:buChar char="•"/>
            </a:pPr>
            <a:r>
              <a:rPr lang="en-US" sz="6200" b="0" i="0" dirty="0">
                <a:effectLst/>
              </a:rPr>
              <a:t>Metal and Engineering Technologies</a:t>
            </a:r>
          </a:p>
          <a:p>
            <a:pPr lvl="1" indent="-228600" algn="l">
              <a:buFont typeface="Arial" panose="020B0604020202020204" pitchFamily="34" charset="0"/>
              <a:buChar char="•"/>
            </a:pPr>
            <a:r>
              <a:rPr lang="en-US" sz="6200" b="0" i="0" dirty="0">
                <a:effectLst/>
              </a:rPr>
              <a:t>Timber </a:t>
            </a:r>
            <a:r>
              <a:rPr lang="en-US" sz="6200" dirty="0"/>
              <a:t>and Furniture Products</a:t>
            </a:r>
            <a:endParaRPr lang="en-US" sz="6200" b="0" i="0" dirty="0">
              <a:effectLst/>
              <a:ea typeface="Calibri"/>
              <a:cs typeface="Calibri"/>
            </a:endParaRPr>
          </a:p>
          <a:p>
            <a:pPr marL="228600" lvl="1" algn="l"/>
            <a:endParaRPr lang="en-US" sz="6200" b="0" i="0" dirty="0">
              <a:effectLst/>
              <a:cs typeface="Calibri" panose="020F0502020204030204"/>
            </a:endParaRPr>
          </a:p>
          <a:p>
            <a:pPr lvl="1" indent="-228600" algn="l">
              <a:buFont typeface="Arial" panose="020B0604020202020204" pitchFamily="34" charset="0"/>
              <a:buChar char="•"/>
            </a:pPr>
            <a:endParaRPr lang="en-US" sz="2400" dirty="0"/>
          </a:p>
          <a:p>
            <a:pPr algn="l"/>
            <a:r>
              <a:rPr kumimoji="0" lang="en-US" sz="8600" b="0" i="0" u="none" strike="noStrike" cap="none" spc="0" normalizeH="0" baseline="0" noProof="0" dirty="0">
                <a:ln>
                  <a:noFill/>
                </a:ln>
                <a:effectLst/>
                <a:uLnTx/>
                <a:uFillTx/>
              </a:rPr>
              <a:t>Course Description</a:t>
            </a:r>
          </a:p>
          <a:p>
            <a:pPr indent="-228600" algn="l">
              <a:buFont typeface="Arial" panose="020B0604020202020204" pitchFamily="34" charset="0"/>
              <a:buChar char="•"/>
            </a:pPr>
            <a:r>
              <a:rPr lang="en-US" sz="4500" b="0" i="0" dirty="0">
                <a:effectLst/>
              </a:rPr>
              <a:t>Industrial Technology at Stage 6 will develop a student's knowledge and understanding of a selected industry and its related technologies, highlighting the importance of design, management and production through practical experiences.</a:t>
            </a:r>
          </a:p>
          <a:p>
            <a:pPr indent="-228600" algn="l">
              <a:buFont typeface="Arial" panose="020B0604020202020204" pitchFamily="34" charset="0"/>
              <a:buChar char="•"/>
            </a:pPr>
            <a:r>
              <a:rPr lang="en-US" sz="4500" b="0" i="0" dirty="0">
                <a:effectLst/>
              </a:rPr>
              <a:t>Industrial Technology Stage 6 consists of project work and an industry study that will develop a broad range of skills and knowledge related to the focus area chosen for the course.</a:t>
            </a:r>
          </a:p>
          <a:p>
            <a:pPr indent="-228600" algn="l">
              <a:buFont typeface="Arial" panose="020B0604020202020204" pitchFamily="34" charset="0"/>
              <a:buChar char="•"/>
            </a:pPr>
            <a:endParaRPr lang="en-US" sz="1000" b="0" i="0" dirty="0">
              <a:effectLst/>
            </a:endParaRPr>
          </a:p>
          <a:p>
            <a:pPr indent="-228600" algn="l">
              <a:buFont typeface="Arial" panose="020B0604020202020204" pitchFamily="34" charset="0"/>
              <a:buChar char="•"/>
            </a:pPr>
            <a:endParaRPr lang="en-US" sz="1000" dirty="0"/>
          </a:p>
        </p:txBody>
      </p:sp>
    </p:spTree>
    <p:extLst>
      <p:ext uri="{BB962C8B-B14F-4D97-AF65-F5344CB8AC3E}">
        <p14:creationId xmlns:p14="http://schemas.microsoft.com/office/powerpoint/2010/main" val="25779444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0">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9A44DA-9983-4385-9F1C-BDBBE5B2890A}"/>
              </a:ext>
            </a:extLst>
          </p:cNvPr>
          <p:cNvSpPr>
            <a:spLocks noGrp="1"/>
          </p:cNvSpPr>
          <p:nvPr>
            <p:ph type="title"/>
          </p:nvPr>
        </p:nvSpPr>
        <p:spPr>
          <a:xfrm>
            <a:off x="630936" y="502920"/>
            <a:ext cx="3419856" cy="1463040"/>
          </a:xfrm>
        </p:spPr>
        <p:txBody>
          <a:bodyPr vert="horz" lIns="91440" tIns="45720" rIns="91440" bIns="45720" rtlCol="0" anchor="ctr">
            <a:normAutofit/>
          </a:bodyPr>
          <a:lstStyle/>
          <a:p>
            <a:r>
              <a:rPr lang="en-US" sz="4800" b="1" i="0" kern="1200">
                <a:solidFill>
                  <a:schemeClr val="tx1"/>
                </a:solidFill>
                <a:effectLst/>
                <a:latin typeface="+mj-lt"/>
                <a:ea typeface="+mj-ea"/>
                <a:cs typeface="+mj-cs"/>
              </a:rPr>
              <a:t>What you will learn:</a:t>
            </a:r>
            <a:endParaRPr lang="en-US" sz="4800" kern="1200">
              <a:solidFill>
                <a:schemeClr val="tx1"/>
              </a:solidFill>
              <a:latin typeface="+mj-lt"/>
              <a:ea typeface="+mj-ea"/>
              <a:cs typeface="+mj-cs"/>
            </a:endParaRPr>
          </a:p>
        </p:txBody>
      </p:sp>
      <p:sp>
        <p:nvSpPr>
          <p:cNvPr id="26"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E4D814C-263F-4BC7-A861-17059A2994C9}"/>
              </a:ext>
            </a:extLst>
          </p:cNvPr>
          <p:cNvSpPr txBox="1"/>
          <p:nvPr/>
        </p:nvSpPr>
        <p:spPr>
          <a:xfrm>
            <a:off x="4534406" y="148343"/>
            <a:ext cx="7342634" cy="2970777"/>
          </a:xfrm>
          <a:prstGeom prst="rect">
            <a:avLst/>
          </a:prstGeom>
        </p:spPr>
        <p:txBody>
          <a:bodyPr vert="horz" lIns="91440" tIns="45720" rIns="91440" bIns="45720" rtlCol="0" anchor="ctr">
            <a:normAutofit/>
          </a:bodyPr>
          <a:lstStyle/>
          <a:p>
            <a:pPr>
              <a:lnSpc>
                <a:spcPct val="90000"/>
              </a:lnSpc>
              <a:spcAft>
                <a:spcPts val="600"/>
              </a:spcAft>
            </a:pPr>
            <a:r>
              <a:rPr lang="en-US" sz="2000" b="1" dirty="0"/>
              <a:t>Course requirements:</a:t>
            </a:r>
          </a:p>
          <a:p>
            <a:pPr indent="-228600" algn="just">
              <a:lnSpc>
                <a:spcPct val="90000"/>
              </a:lnSpc>
              <a:spcAft>
                <a:spcPts val="600"/>
              </a:spcAft>
              <a:buFont typeface="Arial" panose="020B0604020202020204" pitchFamily="34" charset="0"/>
              <a:buChar char="•"/>
            </a:pPr>
            <a:r>
              <a:rPr lang="en-US" b="0" i="0" dirty="0">
                <a:effectLst/>
              </a:rPr>
              <a:t>In the Preliminary course, students must design, develop and construct a number of projects. Each project will include a management folio. Each project may </a:t>
            </a:r>
            <a:r>
              <a:rPr lang="en-US" b="0" i="0" dirty="0" err="1">
                <a:effectLst/>
              </a:rPr>
              <a:t>emphasise</a:t>
            </a:r>
            <a:r>
              <a:rPr lang="en-US" b="0" i="0" dirty="0">
                <a:effectLst/>
              </a:rPr>
              <a:t> different areas of the Preliminary course content. Students also undertake the study of an individual business within a focus area.</a:t>
            </a:r>
            <a:endParaRPr lang="en-US" b="0" i="0" dirty="0">
              <a:effectLst/>
              <a:ea typeface="Calibri"/>
              <a:cs typeface="Calibri"/>
            </a:endParaRPr>
          </a:p>
          <a:p>
            <a:pPr indent="-228600" algn="just">
              <a:lnSpc>
                <a:spcPct val="90000"/>
              </a:lnSpc>
              <a:spcAft>
                <a:spcPts val="600"/>
              </a:spcAft>
              <a:buFont typeface="Arial" panose="020B0604020202020204" pitchFamily="34" charset="0"/>
              <a:buChar char="•"/>
            </a:pPr>
            <a:r>
              <a:rPr lang="en-US" b="0" i="0" dirty="0">
                <a:effectLst/>
              </a:rPr>
              <a:t>In the HSC course, students design, develop and construct a Major </a:t>
            </a:r>
            <a:r>
              <a:rPr lang="en-US" dirty="0"/>
              <a:t>Design Project</a:t>
            </a:r>
            <a:r>
              <a:rPr lang="en-US" b="0" i="0" dirty="0">
                <a:effectLst/>
              </a:rPr>
              <a:t> with a management folio. They will also undertake a study of the overall industry related to the specific focus area</a:t>
            </a:r>
            <a:r>
              <a:rPr lang="en-US" dirty="0"/>
              <a:t> (Automotive, Metal or Timber).</a:t>
            </a:r>
            <a:endParaRPr lang="en-US" sz="1200" dirty="0"/>
          </a:p>
          <a:p>
            <a:pPr marL="285750" indent="-228600">
              <a:lnSpc>
                <a:spcPct val="90000"/>
              </a:lnSpc>
              <a:spcAft>
                <a:spcPts val="600"/>
              </a:spcAft>
              <a:buFont typeface="Arial" panose="020B0604020202020204" pitchFamily="34" charset="0"/>
              <a:buChar char="•"/>
            </a:pPr>
            <a:endParaRPr lang="en-US" sz="1200" dirty="0"/>
          </a:p>
        </p:txBody>
      </p:sp>
      <p:graphicFrame>
        <p:nvGraphicFramePr>
          <p:cNvPr id="15" name="Table 15">
            <a:extLst>
              <a:ext uri="{FF2B5EF4-FFF2-40B4-BE49-F238E27FC236}">
                <a16:creationId xmlns:a16="http://schemas.microsoft.com/office/drawing/2014/main" id="{0534A695-93AA-438D-B0B5-217D66ED4BF6}"/>
              </a:ext>
            </a:extLst>
          </p:cNvPr>
          <p:cNvGraphicFramePr>
            <a:graphicFrameLocks noGrp="1"/>
          </p:cNvGraphicFramePr>
          <p:nvPr>
            <p:ph idx="1"/>
            <p:extLst>
              <p:ext uri="{D42A27DB-BD31-4B8C-83A1-F6EECF244321}">
                <p14:modId xmlns:p14="http://schemas.microsoft.com/office/powerpoint/2010/main" val="4106586287"/>
              </p:ext>
            </p:extLst>
          </p:nvPr>
        </p:nvGraphicFramePr>
        <p:xfrm>
          <a:off x="81280" y="3360932"/>
          <a:ext cx="12110720" cy="2970777"/>
        </p:xfrm>
        <a:graphic>
          <a:graphicData uri="http://schemas.openxmlformats.org/drawingml/2006/table">
            <a:tbl>
              <a:tblPr firstRow="1" bandRow="1">
                <a:tableStyleId>{93296810-A885-4BE3-A3E7-6D5BEEA58F35}</a:tableStyleId>
              </a:tblPr>
              <a:tblGrid>
                <a:gridCol w="6234749">
                  <a:extLst>
                    <a:ext uri="{9D8B030D-6E8A-4147-A177-3AD203B41FA5}">
                      <a16:colId xmlns:a16="http://schemas.microsoft.com/office/drawing/2014/main" val="808062736"/>
                    </a:ext>
                  </a:extLst>
                </a:gridCol>
                <a:gridCol w="5875971">
                  <a:extLst>
                    <a:ext uri="{9D8B030D-6E8A-4147-A177-3AD203B41FA5}">
                      <a16:colId xmlns:a16="http://schemas.microsoft.com/office/drawing/2014/main" val="1977282452"/>
                    </a:ext>
                  </a:extLst>
                </a:gridCol>
              </a:tblGrid>
              <a:tr h="5692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500" b="1" kern="1200">
                          <a:solidFill>
                            <a:schemeClr val="dk1"/>
                          </a:solidFill>
                          <a:effectLst/>
                        </a:rPr>
                        <a:t>Preliminary course</a:t>
                      </a:r>
                      <a:endParaRPr lang="en-AU" sz="2500" b="1" i="0" kern="1200">
                        <a:solidFill>
                          <a:schemeClr val="dk1"/>
                        </a:solidFill>
                        <a:effectLst/>
                        <a:latin typeface="+mn-lt"/>
                        <a:ea typeface="+mn-ea"/>
                        <a:cs typeface="+mn-cs"/>
                      </a:endParaRPr>
                    </a:p>
                  </a:txBody>
                  <a:tcPr marL="129376" marR="129376" marT="64688" marB="64688"/>
                </a:tc>
                <a:tc>
                  <a:txBody>
                    <a:bodyPr/>
                    <a:lstStyle/>
                    <a:p>
                      <a:r>
                        <a:rPr lang="en-AU" sz="2500">
                          <a:solidFill>
                            <a:schemeClr val="tx1"/>
                          </a:solidFill>
                        </a:rPr>
                        <a:t>HSC course</a:t>
                      </a:r>
                    </a:p>
                  </a:txBody>
                  <a:tcPr marL="129376" marR="129376" marT="64688" marB="64688"/>
                </a:tc>
                <a:extLst>
                  <a:ext uri="{0D108BD9-81ED-4DB2-BD59-A6C34878D82A}">
                    <a16:rowId xmlns:a16="http://schemas.microsoft.com/office/drawing/2014/main" val="2217242978"/>
                  </a:ext>
                </a:extLst>
              </a:tr>
              <a:tr h="2401520">
                <a:tc>
                  <a:txBody>
                    <a:bodyPr/>
                    <a:lstStyle/>
                    <a:p>
                      <a:pPr rtl="0"/>
                      <a:r>
                        <a:rPr lang="en-AU" sz="2400" b="1" kern="1200" dirty="0">
                          <a:solidFill>
                            <a:schemeClr val="dk1"/>
                          </a:solidFill>
                          <a:effectLst/>
                        </a:rPr>
                        <a:t>Industry Study (15%)</a:t>
                      </a:r>
                      <a:endParaRPr lang="en-AU" sz="2400" b="0" kern="1200" dirty="0">
                        <a:solidFill>
                          <a:schemeClr val="dk1"/>
                        </a:solidFill>
                        <a:effectLst/>
                      </a:endParaRPr>
                    </a:p>
                    <a:p>
                      <a:pPr rtl="0"/>
                      <a:r>
                        <a:rPr lang="en-AU" sz="2400" b="1" kern="1200" dirty="0">
                          <a:solidFill>
                            <a:schemeClr val="dk1"/>
                          </a:solidFill>
                          <a:effectLst/>
                        </a:rPr>
                        <a:t>Design (10%)</a:t>
                      </a:r>
                      <a:endParaRPr lang="en-AU" sz="2400" b="0" kern="1200" dirty="0">
                        <a:solidFill>
                          <a:schemeClr val="dk1"/>
                        </a:solidFill>
                        <a:effectLst/>
                      </a:endParaRPr>
                    </a:p>
                    <a:p>
                      <a:pPr rtl="0"/>
                      <a:r>
                        <a:rPr lang="en-AU" sz="2400" b="1" kern="1200" dirty="0">
                          <a:solidFill>
                            <a:schemeClr val="dk1"/>
                          </a:solidFill>
                          <a:effectLst/>
                        </a:rPr>
                        <a:t>Management and Communication (20%)</a:t>
                      </a:r>
                      <a:endParaRPr lang="en-AU" sz="2400" b="0" kern="1200" dirty="0">
                        <a:solidFill>
                          <a:schemeClr val="dk1"/>
                        </a:solidFill>
                        <a:effectLst/>
                      </a:endParaRPr>
                    </a:p>
                    <a:p>
                      <a:pPr rtl="0"/>
                      <a:r>
                        <a:rPr lang="en-AU" sz="2400" b="1" kern="1200" dirty="0">
                          <a:solidFill>
                            <a:schemeClr val="dk1"/>
                          </a:solidFill>
                          <a:effectLst/>
                        </a:rPr>
                        <a:t>Production (40%)</a:t>
                      </a:r>
                      <a:endParaRPr lang="en-AU" sz="2400" b="0" kern="1200" dirty="0">
                        <a:solidFill>
                          <a:schemeClr val="dk1"/>
                        </a:solidFill>
                        <a:effectLst/>
                      </a:endParaRPr>
                    </a:p>
                    <a:p>
                      <a:pPr rtl="0"/>
                      <a:r>
                        <a:rPr lang="en-AU" sz="2400" b="1" kern="1200" dirty="0">
                          <a:solidFill>
                            <a:schemeClr val="dk1"/>
                          </a:solidFill>
                          <a:effectLst/>
                        </a:rPr>
                        <a:t>Industry Related Manufacturing Technology (15%)</a:t>
                      </a:r>
                      <a:endParaRPr lang="en-AU" sz="2400" b="0" kern="1200" dirty="0">
                        <a:solidFill>
                          <a:schemeClr val="dk1"/>
                        </a:solidFill>
                        <a:effectLst/>
                      </a:endParaRPr>
                    </a:p>
                  </a:txBody>
                  <a:tcPr marL="129376" marR="129376" marT="64688" marB="64688"/>
                </a:tc>
                <a:tc>
                  <a:txBody>
                    <a:bodyPr/>
                    <a:lstStyle/>
                    <a:p>
                      <a:pPr rtl="0"/>
                      <a:r>
                        <a:rPr lang="en-AU" sz="2500" b="1" i="0" kern="1200" dirty="0">
                          <a:solidFill>
                            <a:schemeClr val="dk1"/>
                          </a:solidFill>
                          <a:effectLst/>
                          <a:latin typeface="+mn-lt"/>
                          <a:ea typeface="+mn-ea"/>
                          <a:cs typeface="+mn-cs"/>
                        </a:rPr>
                        <a:t>Industry Study (15%)</a:t>
                      </a:r>
                      <a:endParaRPr lang="en-AU" sz="2500" b="0" i="0" kern="1200" dirty="0">
                        <a:solidFill>
                          <a:schemeClr val="dk1"/>
                        </a:solidFill>
                        <a:effectLst/>
                        <a:latin typeface="+mn-lt"/>
                        <a:ea typeface="+mn-ea"/>
                        <a:cs typeface="+mn-cs"/>
                      </a:endParaRPr>
                    </a:p>
                    <a:p>
                      <a:pPr rtl="0"/>
                      <a:r>
                        <a:rPr lang="en-AU" sz="2500" b="1" i="0" kern="1200" dirty="0">
                          <a:solidFill>
                            <a:schemeClr val="dk1"/>
                          </a:solidFill>
                          <a:effectLst/>
                          <a:latin typeface="+mn-lt"/>
                          <a:ea typeface="+mn-ea"/>
                          <a:cs typeface="+mn-cs"/>
                        </a:rPr>
                        <a:t>Major Project (60%)</a:t>
                      </a:r>
                      <a:endParaRPr lang="en-AU" sz="2500" b="0" i="0" kern="1200" dirty="0">
                        <a:solidFill>
                          <a:schemeClr val="dk1"/>
                        </a:solidFill>
                        <a:effectLst/>
                        <a:latin typeface="+mn-lt"/>
                        <a:ea typeface="+mn-ea"/>
                        <a:cs typeface="+mn-cs"/>
                      </a:endParaRPr>
                    </a:p>
                    <a:p>
                      <a:pPr lvl="1" rtl="0"/>
                      <a:r>
                        <a:rPr lang="en-AU" sz="2000" b="0" i="0" kern="1200" dirty="0">
                          <a:solidFill>
                            <a:schemeClr val="dk1"/>
                          </a:solidFill>
                          <a:effectLst/>
                          <a:latin typeface="+mn-lt"/>
                          <a:ea typeface="+mn-ea"/>
                          <a:cs typeface="+mn-cs"/>
                        </a:rPr>
                        <a:t>Design, Management and Communication</a:t>
                      </a:r>
                    </a:p>
                    <a:p>
                      <a:pPr lvl="1" rtl="0"/>
                      <a:r>
                        <a:rPr lang="en-AU" sz="2000" b="0" i="0" kern="1200" dirty="0">
                          <a:solidFill>
                            <a:schemeClr val="dk1"/>
                          </a:solidFill>
                          <a:effectLst/>
                          <a:latin typeface="+mn-lt"/>
                          <a:ea typeface="+mn-ea"/>
                          <a:cs typeface="+mn-cs"/>
                        </a:rPr>
                        <a:t>Production</a:t>
                      </a:r>
                    </a:p>
                    <a:p>
                      <a:pPr rtl="0"/>
                      <a:r>
                        <a:rPr lang="en-AU" sz="2500" b="1" i="0" kern="1200" dirty="0">
                          <a:solidFill>
                            <a:schemeClr val="dk1"/>
                          </a:solidFill>
                          <a:effectLst/>
                          <a:latin typeface="+mn-lt"/>
                          <a:ea typeface="+mn-ea"/>
                          <a:cs typeface="+mn-cs"/>
                        </a:rPr>
                        <a:t>Industry Related Manufacturing Technology (25%)</a:t>
                      </a:r>
                      <a:endParaRPr lang="en-AU" sz="2500" b="0" i="0" kern="1200" dirty="0">
                        <a:solidFill>
                          <a:schemeClr val="dk1"/>
                        </a:solidFill>
                        <a:effectLst/>
                        <a:latin typeface="+mn-lt"/>
                        <a:ea typeface="+mn-ea"/>
                        <a:cs typeface="+mn-cs"/>
                      </a:endParaRPr>
                    </a:p>
                  </a:txBody>
                  <a:tcPr marL="129376" marR="129376" marT="64688" marB="64688"/>
                </a:tc>
                <a:extLst>
                  <a:ext uri="{0D108BD9-81ED-4DB2-BD59-A6C34878D82A}">
                    <a16:rowId xmlns:a16="http://schemas.microsoft.com/office/drawing/2014/main" val="4126485823"/>
                  </a:ext>
                </a:extLst>
              </a:tr>
            </a:tbl>
          </a:graphicData>
        </a:graphic>
      </p:graphicFrame>
    </p:spTree>
    <p:extLst>
      <p:ext uri="{BB962C8B-B14F-4D97-AF65-F5344CB8AC3E}">
        <p14:creationId xmlns:p14="http://schemas.microsoft.com/office/powerpoint/2010/main" val="1689211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6ABFD-C845-4F01-B175-BB73E070E4A4}"/>
              </a:ext>
            </a:extLst>
          </p:cNvPr>
          <p:cNvSpPr>
            <a:spLocks noGrp="1"/>
          </p:cNvSpPr>
          <p:nvPr>
            <p:ph type="title"/>
          </p:nvPr>
        </p:nvSpPr>
        <p:spPr>
          <a:xfrm>
            <a:off x="0" y="0"/>
            <a:ext cx="12192000" cy="1057276"/>
          </a:xfrm>
        </p:spPr>
        <p:txBody>
          <a:bodyPr>
            <a:normAutofit/>
          </a:bodyPr>
          <a:lstStyle/>
          <a:p>
            <a:r>
              <a:rPr lang="en-AU" dirty="0"/>
              <a:t>Automotive			    Metal			          Timber</a:t>
            </a:r>
          </a:p>
        </p:txBody>
      </p:sp>
      <p:pic>
        <p:nvPicPr>
          <p:cNvPr id="4" name="Picture 2" descr="E:\IT AUTO\IMG_0582.JPG">
            <a:extLst>
              <a:ext uri="{FF2B5EF4-FFF2-40B4-BE49-F238E27FC236}">
                <a16:creationId xmlns:a16="http://schemas.microsoft.com/office/drawing/2014/main" id="{01C4F2C6-585A-418D-8366-13B9718431F0}"/>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7481" y="1027281"/>
            <a:ext cx="2354205" cy="17650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IT AUTO\IMG_0814.JPG">
            <a:extLst>
              <a:ext uri="{FF2B5EF4-FFF2-40B4-BE49-F238E27FC236}">
                <a16:creationId xmlns:a16="http://schemas.microsoft.com/office/drawing/2014/main" id="{9BDE9C53-CBD2-43F9-97F7-B42E314890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481" y="2944183"/>
            <a:ext cx="2343318" cy="17574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IT AUTO\IMG_0811.JPG">
            <a:extLst>
              <a:ext uri="{FF2B5EF4-FFF2-40B4-BE49-F238E27FC236}">
                <a16:creationId xmlns:a16="http://schemas.microsoft.com/office/drawing/2014/main" id="{68BD4B2A-7B1E-49B1-ADE7-91A4FDC599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707" y="4853495"/>
            <a:ext cx="2343318" cy="17574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preview">
            <a:extLst>
              <a:ext uri="{FF2B5EF4-FFF2-40B4-BE49-F238E27FC236}">
                <a16:creationId xmlns:a16="http://schemas.microsoft.com/office/drawing/2014/main" id="{42765CB3-5283-4C92-83B0-522D02B355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5941" y="1027279"/>
            <a:ext cx="2648846" cy="176508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preview">
            <a:extLst>
              <a:ext uri="{FF2B5EF4-FFF2-40B4-BE49-F238E27FC236}">
                <a16:creationId xmlns:a16="http://schemas.microsoft.com/office/drawing/2014/main" id="{68036A90-C7AF-43FB-A910-EC33B90CE3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8913" y="3025272"/>
            <a:ext cx="2085463" cy="312928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preview">
            <a:extLst>
              <a:ext uri="{FF2B5EF4-FFF2-40B4-BE49-F238E27FC236}">
                <a16:creationId xmlns:a16="http://schemas.microsoft.com/office/drawing/2014/main" id="{FDE96ADF-E337-4928-B0B4-D183C453FD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08014" y="1027279"/>
            <a:ext cx="1732626" cy="25998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preview">
            <a:extLst>
              <a:ext uri="{FF2B5EF4-FFF2-40B4-BE49-F238E27FC236}">
                <a16:creationId xmlns:a16="http://schemas.microsoft.com/office/drawing/2014/main" id="{D1F9D6F1-DFCB-4D2A-9897-2487E23F8F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32490" y="4701672"/>
            <a:ext cx="3008149" cy="200450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preview">
            <a:extLst>
              <a:ext uri="{FF2B5EF4-FFF2-40B4-BE49-F238E27FC236}">
                <a16:creationId xmlns:a16="http://schemas.microsoft.com/office/drawing/2014/main" id="{29ABE74D-CB40-40BD-B875-37861A7EE01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8316" r="17527"/>
          <a:stretch/>
        </p:blipFill>
        <p:spPr bwMode="auto">
          <a:xfrm>
            <a:off x="8305329" y="934720"/>
            <a:ext cx="1498691"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614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34">
            <a:extLst>
              <a:ext uri="{FF2B5EF4-FFF2-40B4-BE49-F238E27FC236}">
                <a16:creationId xmlns:a16="http://schemas.microsoft.com/office/drawing/2014/main" id="{D1942232-83D0-49E2-AF9B-1F97E3C1E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36">
            <a:extLst>
              <a:ext uri="{FF2B5EF4-FFF2-40B4-BE49-F238E27FC236}">
                <a16:creationId xmlns:a16="http://schemas.microsoft.com/office/drawing/2014/main" id="{E9E70D72-6E23-4015-A4A6-85C120C19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788D65-F276-4105-B5E3-3361A3203CDD}"/>
              </a:ext>
            </a:extLst>
          </p:cNvPr>
          <p:cNvSpPr>
            <a:spLocks noGrp="1"/>
          </p:cNvSpPr>
          <p:nvPr>
            <p:ph type="title"/>
          </p:nvPr>
        </p:nvSpPr>
        <p:spPr>
          <a:xfrm>
            <a:off x="1351026" y="82683"/>
            <a:ext cx="9829800" cy="1325880"/>
          </a:xfrm>
        </p:spPr>
        <p:txBody>
          <a:bodyPr vert="horz" lIns="91440" tIns="45720" rIns="91440" bIns="45720" rtlCol="0" anchor="b">
            <a:normAutofit/>
          </a:bodyPr>
          <a:lstStyle/>
          <a:p>
            <a:pPr algn="ctr"/>
            <a:r>
              <a:rPr lang="en-US" sz="3600" kern="1200" dirty="0">
                <a:solidFill>
                  <a:schemeClr val="tx2"/>
                </a:solidFill>
                <a:latin typeface="+mj-lt"/>
                <a:ea typeface="+mj-ea"/>
                <a:cs typeface="+mj-cs"/>
              </a:rPr>
              <a:t>HSC Requirements:</a:t>
            </a:r>
          </a:p>
        </p:txBody>
      </p:sp>
      <p:grpSp>
        <p:nvGrpSpPr>
          <p:cNvPr id="52" name="Group 38">
            <a:extLst>
              <a:ext uri="{FF2B5EF4-FFF2-40B4-BE49-F238E27FC236}">
                <a16:creationId xmlns:a16="http://schemas.microsoft.com/office/drawing/2014/main" id="{C28A977F-B603-4D81-B0FC-C8DE048A7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8"/>
            <a:chOff x="-305" y="-1"/>
            <a:chExt cx="3832880" cy="2876136"/>
          </a:xfrm>
        </p:grpSpPr>
        <p:sp>
          <p:nvSpPr>
            <p:cNvPr id="53" name="Freeform: Shape 39">
              <a:extLst>
                <a:ext uri="{FF2B5EF4-FFF2-40B4-BE49-F238E27FC236}">
                  <a16:creationId xmlns:a16="http://schemas.microsoft.com/office/drawing/2014/main" id="{0183CE8C-E039-4B2F-A36E-5FD5CD5D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40">
              <a:extLst>
                <a:ext uri="{FF2B5EF4-FFF2-40B4-BE49-F238E27FC236}">
                  <a16:creationId xmlns:a16="http://schemas.microsoft.com/office/drawing/2014/main" id="{3EB77281-FAB4-40D0-B3F3-264EC4AB20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Shape 41">
              <a:extLst>
                <a:ext uri="{FF2B5EF4-FFF2-40B4-BE49-F238E27FC236}">
                  <a16:creationId xmlns:a16="http://schemas.microsoft.com/office/drawing/2014/main" id="{815E59F3-75FC-494F-8737-5F00A4964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reeform: Shape 42">
              <a:extLst>
                <a:ext uri="{FF2B5EF4-FFF2-40B4-BE49-F238E27FC236}">
                  <a16:creationId xmlns:a16="http://schemas.microsoft.com/office/drawing/2014/main" id="{43ADDCFA-B066-4D79-AB71-062E66E58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93BB61CD-727C-4B4E-A92D-9744B138EF22}"/>
              </a:ext>
            </a:extLst>
          </p:cNvPr>
          <p:cNvSpPr txBox="1"/>
          <p:nvPr/>
        </p:nvSpPr>
        <p:spPr>
          <a:xfrm>
            <a:off x="6563730" y="1815186"/>
            <a:ext cx="5029200" cy="3595013"/>
          </a:xfrm>
          <a:prstGeom prst="rect">
            <a:avLst/>
          </a:prstGeom>
        </p:spPr>
        <p:txBody>
          <a:bodyPr vert="horz" lIns="91440" tIns="45720" rIns="91440" bIns="45720" rtlCol="0" anchor="ctr">
            <a:normAutofit/>
          </a:bodyPr>
          <a:lstStyle/>
          <a:p>
            <a:pPr>
              <a:lnSpc>
                <a:spcPct val="90000"/>
              </a:lnSpc>
              <a:spcAft>
                <a:spcPts val="600"/>
              </a:spcAft>
            </a:pPr>
            <a:r>
              <a:rPr lang="en-US" sz="2400" dirty="0">
                <a:solidFill>
                  <a:schemeClr val="tx2"/>
                </a:solidFill>
              </a:rPr>
              <a:t>HSC written paper exam – 1 ½ hours + 5 minutes reading time = 40 marks</a:t>
            </a:r>
          </a:p>
          <a:p>
            <a:pPr>
              <a:lnSpc>
                <a:spcPct val="90000"/>
              </a:lnSpc>
              <a:spcAft>
                <a:spcPts val="600"/>
              </a:spcAft>
            </a:pPr>
            <a:endParaRPr lang="en-US" sz="2400" dirty="0">
              <a:solidFill>
                <a:schemeClr val="tx2"/>
              </a:solidFill>
            </a:endParaRPr>
          </a:p>
          <a:p>
            <a:pPr>
              <a:lnSpc>
                <a:spcPct val="90000"/>
              </a:lnSpc>
              <a:spcAft>
                <a:spcPts val="600"/>
              </a:spcAft>
            </a:pPr>
            <a:r>
              <a:rPr lang="en-US" sz="2400" dirty="0">
                <a:solidFill>
                  <a:schemeClr val="tx2"/>
                </a:solidFill>
              </a:rPr>
              <a:t>Major Design Project = 60 Marks:</a:t>
            </a:r>
            <a:endParaRPr lang="en-US" sz="2400" dirty="0">
              <a:solidFill>
                <a:schemeClr val="tx2"/>
              </a:solidFill>
              <a:ea typeface="Calibri"/>
              <a:cs typeface="Calibri"/>
            </a:endParaRPr>
          </a:p>
          <a:p>
            <a:pPr marL="285750" indent="-228600">
              <a:lnSpc>
                <a:spcPct val="90000"/>
              </a:lnSpc>
              <a:spcAft>
                <a:spcPts val="600"/>
              </a:spcAft>
              <a:buFont typeface="Arial" panose="020B0604020202020204" pitchFamily="34" charset="0"/>
              <a:buChar char="•"/>
            </a:pPr>
            <a:r>
              <a:rPr lang="en-US" sz="2400" dirty="0">
                <a:solidFill>
                  <a:schemeClr val="tx2"/>
                </a:solidFill>
              </a:rPr>
              <a:t>Practical project – individual project (40 Marks)</a:t>
            </a:r>
            <a:endParaRPr lang="en-US" sz="2400" dirty="0">
              <a:solidFill>
                <a:schemeClr val="tx2"/>
              </a:solidFill>
              <a:ea typeface="Calibri"/>
              <a:cs typeface="Calibri"/>
            </a:endParaRPr>
          </a:p>
          <a:p>
            <a:pPr marL="285750" indent="-228600">
              <a:lnSpc>
                <a:spcPct val="90000"/>
              </a:lnSpc>
              <a:spcAft>
                <a:spcPts val="600"/>
              </a:spcAft>
              <a:buFont typeface="Arial" panose="020B0604020202020204" pitchFamily="34" charset="0"/>
              <a:buChar char="•"/>
            </a:pPr>
            <a:r>
              <a:rPr lang="en-US" sz="2400" dirty="0">
                <a:solidFill>
                  <a:schemeClr val="tx2"/>
                </a:solidFill>
              </a:rPr>
              <a:t>Folio – This contains all the planning, development and manage of the Major Design Project.(20 Marks) </a:t>
            </a:r>
            <a:endParaRPr lang="en-US" sz="2400" dirty="0">
              <a:solidFill>
                <a:schemeClr val="tx2"/>
              </a:solidFill>
              <a:ea typeface="Calibri"/>
              <a:cs typeface="Calibri"/>
            </a:endParaRPr>
          </a:p>
        </p:txBody>
      </p:sp>
      <p:grpSp>
        <p:nvGrpSpPr>
          <p:cNvPr id="45" name="Group 44">
            <a:extLst>
              <a:ext uri="{FF2B5EF4-FFF2-40B4-BE49-F238E27FC236}">
                <a16:creationId xmlns:a16="http://schemas.microsoft.com/office/drawing/2014/main" id="{C78D9229-E61D-4FEE-8321-2F8B64A8CA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6037" y="4852038"/>
            <a:ext cx="2151670" cy="1860256"/>
            <a:chOff x="-305" y="-4155"/>
            <a:chExt cx="2514948" cy="2174333"/>
          </a:xfrm>
        </p:grpSpPr>
        <p:sp>
          <p:nvSpPr>
            <p:cNvPr id="46" name="Freeform: Shape 45">
              <a:extLst>
                <a:ext uri="{FF2B5EF4-FFF2-40B4-BE49-F238E27FC236}">
                  <a16:creationId xmlns:a16="http://schemas.microsoft.com/office/drawing/2014/main" id="{1FDD3CCB-26A3-4D79-AEB6-7A60CF980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E9AC4470-5113-4709-B29F-CDB937F254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3E0D146C-9DAB-421E-AE88-5F854BF3F7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9" name="Freeform: Shape 48">
              <a:extLst>
                <a:ext uri="{FF2B5EF4-FFF2-40B4-BE49-F238E27FC236}">
                  <a16:creationId xmlns:a16="http://schemas.microsoft.com/office/drawing/2014/main" id="{12EB32A5-4408-4F6C-84B2-F9A908237A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7" name="Content Placeholder 6">
            <a:extLst>
              <a:ext uri="{FF2B5EF4-FFF2-40B4-BE49-F238E27FC236}">
                <a16:creationId xmlns:a16="http://schemas.microsoft.com/office/drawing/2014/main" id="{048C5976-EFF1-4B48-9E32-641113A9198C}"/>
              </a:ext>
            </a:extLst>
          </p:cNvPr>
          <p:cNvGraphicFramePr>
            <a:graphicFrameLocks noGrp="1"/>
          </p:cNvGraphicFramePr>
          <p:nvPr>
            <p:ph idx="1"/>
            <p:extLst>
              <p:ext uri="{D42A27DB-BD31-4B8C-83A1-F6EECF244321}">
                <p14:modId xmlns:p14="http://schemas.microsoft.com/office/powerpoint/2010/main" val="2154500228"/>
              </p:ext>
            </p:extLst>
          </p:nvPr>
        </p:nvGraphicFramePr>
        <p:xfrm>
          <a:off x="866439" y="2837712"/>
          <a:ext cx="4831156" cy="3217334"/>
        </p:xfrm>
        <a:graphic>
          <a:graphicData uri="http://schemas.openxmlformats.org/drawingml/2006/table">
            <a:tbl>
              <a:tblPr firstRow="1" bandRow="1"/>
              <a:tblGrid>
                <a:gridCol w="3202526">
                  <a:extLst>
                    <a:ext uri="{9D8B030D-6E8A-4147-A177-3AD203B41FA5}">
                      <a16:colId xmlns:a16="http://schemas.microsoft.com/office/drawing/2014/main" val="1465541502"/>
                    </a:ext>
                  </a:extLst>
                </a:gridCol>
                <a:gridCol w="1628630">
                  <a:extLst>
                    <a:ext uri="{9D8B030D-6E8A-4147-A177-3AD203B41FA5}">
                      <a16:colId xmlns:a16="http://schemas.microsoft.com/office/drawing/2014/main" val="1478285309"/>
                    </a:ext>
                  </a:extLst>
                </a:gridCol>
              </a:tblGrid>
              <a:tr h="424473">
                <a:tc>
                  <a:txBody>
                    <a:bodyPr/>
                    <a:lstStyle/>
                    <a:p>
                      <a:pPr fontAlgn="t"/>
                      <a:r>
                        <a:rPr lang="en-AU" sz="2500" b="1">
                          <a:solidFill>
                            <a:srgbClr val="22272B"/>
                          </a:solidFill>
                          <a:effectLst/>
                          <a:latin typeface="publicsans"/>
                        </a:rPr>
                        <a:t>Component</a:t>
                      </a:r>
                    </a:p>
                  </a:txBody>
                  <a:tcPr marL="5167" marR="5167" marT="5167" marB="5167">
                    <a:lnL w="6350" cap="flat" cmpd="sng" algn="ctr">
                      <a:solidFill>
                        <a:srgbClr val="C0C6C9"/>
                      </a:solidFill>
                      <a:prstDash val="solid"/>
                      <a:round/>
                      <a:headEnd type="none" w="med" len="med"/>
                      <a:tailEnd type="none" w="med" len="med"/>
                    </a:lnL>
                    <a:lnR w="6350" cap="flat" cmpd="sng" algn="ctr">
                      <a:solidFill>
                        <a:srgbClr val="C0C6C9"/>
                      </a:solidFill>
                      <a:prstDash val="solid"/>
                      <a:round/>
                      <a:headEnd type="none" w="med" len="med"/>
                      <a:tailEnd type="none" w="med" len="med"/>
                    </a:lnR>
                    <a:lnT w="6350" cap="flat" cmpd="sng" algn="ctr">
                      <a:solidFill>
                        <a:srgbClr val="C0C6C9"/>
                      </a:solidFill>
                      <a:prstDash val="solid"/>
                      <a:round/>
                      <a:headEnd type="none" w="med" len="med"/>
                      <a:tailEnd type="none" w="med" len="med"/>
                    </a:lnT>
                    <a:lnB w="6350" cap="flat" cmpd="sng" algn="ctr">
                      <a:solidFill>
                        <a:srgbClr val="4C4F55"/>
                      </a:solidFill>
                      <a:prstDash val="solid"/>
                      <a:round/>
                      <a:headEnd type="none" w="med" len="med"/>
                      <a:tailEnd type="none" w="med" len="med"/>
                    </a:lnB>
                    <a:solidFill>
                      <a:srgbClr val="EBEBEB"/>
                    </a:solidFill>
                  </a:tcPr>
                </a:tc>
                <a:tc>
                  <a:txBody>
                    <a:bodyPr/>
                    <a:lstStyle/>
                    <a:p>
                      <a:pPr fontAlgn="t"/>
                      <a:r>
                        <a:rPr lang="en-AU" sz="2500" b="1">
                          <a:solidFill>
                            <a:srgbClr val="22272B"/>
                          </a:solidFill>
                          <a:effectLst/>
                          <a:latin typeface="publicsans"/>
                        </a:rPr>
                        <a:t>Weighting</a:t>
                      </a:r>
                    </a:p>
                  </a:txBody>
                  <a:tcPr marL="5167" marR="5167" marT="5167" marB="5167">
                    <a:lnL w="6350" cap="flat" cmpd="sng" algn="ctr">
                      <a:solidFill>
                        <a:srgbClr val="C0C6C9"/>
                      </a:solidFill>
                      <a:prstDash val="solid"/>
                      <a:round/>
                      <a:headEnd type="none" w="med" len="med"/>
                      <a:tailEnd type="none" w="med" len="med"/>
                    </a:lnL>
                    <a:lnR w="6350" cap="flat" cmpd="sng" algn="ctr">
                      <a:solidFill>
                        <a:srgbClr val="C0C6C9"/>
                      </a:solidFill>
                      <a:prstDash val="solid"/>
                      <a:round/>
                      <a:headEnd type="none" w="med" len="med"/>
                      <a:tailEnd type="none" w="med" len="med"/>
                    </a:lnR>
                    <a:lnT w="6350" cap="flat" cmpd="sng" algn="ctr">
                      <a:solidFill>
                        <a:srgbClr val="C0C6C9"/>
                      </a:solidFill>
                      <a:prstDash val="solid"/>
                      <a:round/>
                      <a:headEnd type="none" w="med" len="med"/>
                      <a:tailEnd type="none" w="med" len="med"/>
                    </a:lnT>
                    <a:lnB w="6350" cap="flat" cmpd="sng" algn="ctr">
                      <a:solidFill>
                        <a:srgbClr val="4C4F55"/>
                      </a:solidFill>
                      <a:prstDash val="solid"/>
                      <a:round/>
                      <a:headEnd type="none" w="med" len="med"/>
                      <a:tailEnd type="none" w="med" len="med"/>
                    </a:lnB>
                    <a:solidFill>
                      <a:srgbClr val="EBEBEB"/>
                    </a:solidFill>
                  </a:tcPr>
                </a:tc>
                <a:extLst>
                  <a:ext uri="{0D108BD9-81ED-4DB2-BD59-A6C34878D82A}">
                    <a16:rowId xmlns:a16="http://schemas.microsoft.com/office/drawing/2014/main" val="971042944"/>
                  </a:ext>
                </a:extLst>
              </a:tr>
              <a:tr h="1058358">
                <a:tc>
                  <a:txBody>
                    <a:bodyPr/>
                    <a:lstStyle/>
                    <a:p>
                      <a:pPr fontAlgn="t"/>
                      <a:r>
                        <a:rPr lang="en-AU" sz="2200">
                          <a:effectLst/>
                        </a:rPr>
                        <a:t>Knowledge and understanding of course content</a:t>
                      </a:r>
                    </a:p>
                  </a:txBody>
                  <a:tcPr marL="5167" marR="5167" marT="5167" marB="5167">
                    <a:lnL w="6350" cap="flat" cmpd="sng" algn="ctr">
                      <a:solidFill>
                        <a:srgbClr val="C0C6C9"/>
                      </a:solidFill>
                      <a:prstDash val="solid"/>
                      <a:round/>
                      <a:headEnd type="none" w="med" len="med"/>
                      <a:tailEnd type="none" w="med" len="med"/>
                    </a:lnL>
                    <a:lnR w="6350" cap="flat" cmpd="sng" algn="ctr">
                      <a:solidFill>
                        <a:srgbClr val="C0C6C9"/>
                      </a:solidFill>
                      <a:prstDash val="solid"/>
                      <a:round/>
                      <a:headEnd type="none" w="med" len="med"/>
                      <a:tailEnd type="none" w="med" len="med"/>
                    </a:lnR>
                    <a:lnT w="6350" cap="flat" cmpd="sng" algn="ctr">
                      <a:solidFill>
                        <a:srgbClr val="4C4F55"/>
                      </a:solidFill>
                      <a:prstDash val="solid"/>
                      <a:round/>
                      <a:headEnd type="none" w="med" len="med"/>
                      <a:tailEnd type="none" w="med" len="med"/>
                    </a:lnT>
                    <a:lnB w="6350" cap="flat" cmpd="sng" algn="ctr">
                      <a:solidFill>
                        <a:srgbClr val="C0C6C9"/>
                      </a:solidFill>
                      <a:prstDash val="solid"/>
                      <a:round/>
                      <a:headEnd type="none" w="med" len="med"/>
                      <a:tailEnd type="none" w="med" len="med"/>
                    </a:lnB>
                    <a:solidFill>
                      <a:srgbClr val="FFFFFF"/>
                    </a:solidFill>
                  </a:tcPr>
                </a:tc>
                <a:tc>
                  <a:txBody>
                    <a:bodyPr/>
                    <a:lstStyle/>
                    <a:p>
                      <a:pPr fontAlgn="t"/>
                      <a:r>
                        <a:rPr lang="en-AU" sz="2500">
                          <a:effectLst/>
                        </a:rPr>
                        <a:t>40%</a:t>
                      </a:r>
                    </a:p>
                  </a:txBody>
                  <a:tcPr marL="5167" marR="5167" marT="5167" marB="5167">
                    <a:lnL w="6350" cap="flat" cmpd="sng" algn="ctr">
                      <a:solidFill>
                        <a:srgbClr val="C0C6C9"/>
                      </a:solidFill>
                      <a:prstDash val="solid"/>
                      <a:round/>
                      <a:headEnd type="none" w="med" len="med"/>
                      <a:tailEnd type="none" w="med" len="med"/>
                    </a:lnL>
                    <a:lnR w="6350" cap="flat" cmpd="sng" algn="ctr">
                      <a:solidFill>
                        <a:srgbClr val="C0C6C9"/>
                      </a:solidFill>
                      <a:prstDash val="solid"/>
                      <a:round/>
                      <a:headEnd type="none" w="med" len="med"/>
                      <a:tailEnd type="none" w="med" len="med"/>
                    </a:lnR>
                    <a:lnT w="6350" cap="flat" cmpd="sng" algn="ctr">
                      <a:solidFill>
                        <a:srgbClr val="4C4F55"/>
                      </a:solidFill>
                      <a:prstDash val="solid"/>
                      <a:round/>
                      <a:headEnd type="none" w="med" len="med"/>
                      <a:tailEnd type="none" w="med" len="med"/>
                    </a:lnT>
                    <a:lnB w="6350" cap="flat" cmpd="sng" algn="ctr">
                      <a:solidFill>
                        <a:srgbClr val="C0C6C9"/>
                      </a:solidFill>
                      <a:prstDash val="solid"/>
                      <a:round/>
                      <a:headEnd type="none" w="med" len="med"/>
                      <a:tailEnd type="none" w="med" len="med"/>
                    </a:lnB>
                    <a:solidFill>
                      <a:srgbClr val="FFFFFF"/>
                    </a:solidFill>
                  </a:tcPr>
                </a:tc>
                <a:extLst>
                  <a:ext uri="{0D108BD9-81ED-4DB2-BD59-A6C34878D82A}">
                    <a16:rowId xmlns:a16="http://schemas.microsoft.com/office/drawing/2014/main" val="2966339997"/>
                  </a:ext>
                </a:extLst>
              </a:tr>
              <a:tr h="1734503">
                <a:tc>
                  <a:txBody>
                    <a:bodyPr/>
                    <a:lstStyle/>
                    <a:p>
                      <a:pPr fontAlgn="t"/>
                      <a:r>
                        <a:rPr lang="en-AU" sz="2200">
                          <a:effectLst/>
                        </a:rPr>
                        <a:t>Knowledge and skills in the design, management, communication and production of a major project</a:t>
                      </a:r>
                    </a:p>
                  </a:txBody>
                  <a:tcPr marL="5167" marR="5167" marT="5167" marB="5167">
                    <a:lnL w="6350" cap="flat" cmpd="sng" algn="ctr">
                      <a:solidFill>
                        <a:srgbClr val="C0C6C9"/>
                      </a:solidFill>
                      <a:prstDash val="solid"/>
                      <a:round/>
                      <a:headEnd type="none" w="med" len="med"/>
                      <a:tailEnd type="none" w="med" len="med"/>
                    </a:lnL>
                    <a:lnR w="6350" cap="flat" cmpd="sng" algn="ctr">
                      <a:solidFill>
                        <a:srgbClr val="C0C6C9"/>
                      </a:solidFill>
                      <a:prstDash val="solid"/>
                      <a:round/>
                      <a:headEnd type="none" w="med" len="med"/>
                      <a:tailEnd type="none" w="med" len="med"/>
                    </a:lnR>
                    <a:lnT w="6350" cap="flat" cmpd="sng" algn="ctr">
                      <a:solidFill>
                        <a:srgbClr val="C0C6C9"/>
                      </a:solidFill>
                      <a:prstDash val="solid"/>
                      <a:round/>
                      <a:headEnd type="none" w="med" len="med"/>
                      <a:tailEnd type="none" w="med" len="med"/>
                    </a:lnT>
                    <a:lnB w="6350" cap="flat" cmpd="sng" algn="ctr">
                      <a:solidFill>
                        <a:srgbClr val="C0C6C9"/>
                      </a:solidFill>
                      <a:prstDash val="solid"/>
                      <a:round/>
                      <a:headEnd type="none" w="med" len="med"/>
                      <a:tailEnd type="none" w="med" len="med"/>
                    </a:lnB>
                    <a:solidFill>
                      <a:srgbClr val="FFFFFF"/>
                    </a:solidFill>
                  </a:tcPr>
                </a:tc>
                <a:tc>
                  <a:txBody>
                    <a:bodyPr/>
                    <a:lstStyle/>
                    <a:p>
                      <a:pPr fontAlgn="t"/>
                      <a:r>
                        <a:rPr lang="en-AU" sz="2500" dirty="0">
                          <a:effectLst/>
                        </a:rPr>
                        <a:t>60%</a:t>
                      </a:r>
                    </a:p>
                  </a:txBody>
                  <a:tcPr marL="5167" marR="5167" marT="5167" marB="5167">
                    <a:lnL w="6350" cap="flat" cmpd="sng" algn="ctr">
                      <a:solidFill>
                        <a:srgbClr val="C0C6C9"/>
                      </a:solidFill>
                      <a:prstDash val="solid"/>
                      <a:round/>
                      <a:headEnd type="none" w="med" len="med"/>
                      <a:tailEnd type="none" w="med" len="med"/>
                    </a:lnL>
                    <a:lnR w="6350" cap="flat" cmpd="sng" algn="ctr">
                      <a:solidFill>
                        <a:srgbClr val="C0C6C9"/>
                      </a:solidFill>
                      <a:prstDash val="solid"/>
                      <a:round/>
                      <a:headEnd type="none" w="med" len="med"/>
                      <a:tailEnd type="none" w="med" len="med"/>
                    </a:lnR>
                    <a:lnT w="6350" cap="flat" cmpd="sng" algn="ctr">
                      <a:solidFill>
                        <a:srgbClr val="C0C6C9"/>
                      </a:solidFill>
                      <a:prstDash val="solid"/>
                      <a:round/>
                      <a:headEnd type="none" w="med" len="med"/>
                      <a:tailEnd type="none" w="med" len="med"/>
                    </a:lnT>
                    <a:lnB w="6350" cap="flat" cmpd="sng" algn="ctr">
                      <a:solidFill>
                        <a:srgbClr val="C0C6C9"/>
                      </a:solidFill>
                      <a:prstDash val="solid"/>
                      <a:round/>
                      <a:headEnd type="none" w="med" len="med"/>
                      <a:tailEnd type="none" w="med" len="med"/>
                    </a:lnB>
                    <a:solidFill>
                      <a:srgbClr val="FFFFFF"/>
                    </a:solidFill>
                  </a:tcPr>
                </a:tc>
                <a:extLst>
                  <a:ext uri="{0D108BD9-81ED-4DB2-BD59-A6C34878D82A}">
                    <a16:rowId xmlns:a16="http://schemas.microsoft.com/office/drawing/2014/main" val="2680723872"/>
                  </a:ext>
                </a:extLst>
              </a:tr>
            </a:tbl>
          </a:graphicData>
        </a:graphic>
      </p:graphicFrame>
    </p:spTree>
    <p:extLst>
      <p:ext uri="{BB962C8B-B14F-4D97-AF65-F5344CB8AC3E}">
        <p14:creationId xmlns:p14="http://schemas.microsoft.com/office/powerpoint/2010/main" val="29742412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de-1-mi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12799" y="457200"/>
            <a:ext cx="10566401" cy="5943600"/>
          </a:xfrm>
          <a:prstGeom prst="rect">
            <a:avLst/>
          </a:prstGeom>
        </p:spPr>
      </p:pic>
    </p:spTree>
    <p:extLst>
      <p:ext uri="{BB962C8B-B14F-4D97-AF65-F5344CB8AC3E}">
        <p14:creationId xmlns:p14="http://schemas.microsoft.com/office/powerpoint/2010/main" val="2595275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66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311" y="643467"/>
            <a:ext cx="10083377" cy="5571066"/>
          </a:xfrm>
          <a:prstGeom prst="rect">
            <a:avLst/>
          </a:prstGeom>
        </p:spPr>
      </p:pic>
    </p:spTree>
    <p:extLst>
      <p:ext uri="{BB962C8B-B14F-4D97-AF65-F5344CB8AC3E}">
        <p14:creationId xmlns:p14="http://schemas.microsoft.com/office/powerpoint/2010/main" val="6116715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p:cNvSpPr txBox="1"/>
          <p:nvPr/>
        </p:nvSpPr>
        <p:spPr>
          <a:xfrm>
            <a:off x="1508080" y="1895330"/>
            <a:ext cx="6934200" cy="4351338"/>
          </a:xfrm>
          <a:prstGeom prst="rect">
            <a:avLst/>
          </a:prstGeom>
        </p:spPr>
        <p:txBody>
          <a:bodyPr vert="horz" lIns="91440" tIns="45720" rIns="91440" bIns="45720" rtlCol="0">
            <a:normAutofit/>
          </a:bodyPr>
          <a:lstStyle/>
          <a:p>
            <a:pPr>
              <a:lnSpc>
                <a:spcPct val="90000"/>
              </a:lnSpc>
              <a:spcAft>
                <a:spcPts val="600"/>
              </a:spcAft>
            </a:pPr>
            <a:r>
              <a:rPr lang="en-US" sz="3600" b="1" dirty="0"/>
              <a:t>The job you will apply for in 2030! </a:t>
            </a:r>
          </a:p>
        </p:txBody>
      </p:sp>
      <p:sp>
        <p:nvSpPr>
          <p:cNvPr id="15" name="Oval 14">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Block Arc 16">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eeform: Shape 18">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21" name="Straight Connector 20">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5" name="Arc 24">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673665" y="3030692"/>
            <a:ext cx="4032448" cy="523220"/>
          </a:xfrm>
          <a:prstGeom prst="rect">
            <a:avLst/>
          </a:prstGeom>
          <a:noFill/>
        </p:spPr>
        <p:txBody>
          <a:bodyPr wrap="square" rtlCol="0">
            <a:spAutoFit/>
          </a:bodyPr>
          <a:lstStyle/>
          <a:p>
            <a:pPr>
              <a:spcAft>
                <a:spcPts val="600"/>
              </a:spcAft>
            </a:pPr>
            <a:r>
              <a:rPr lang="en-AU" sz="2800" b="1" dirty="0"/>
              <a:t>Hasn’t been invented yet!</a:t>
            </a:r>
          </a:p>
        </p:txBody>
      </p:sp>
      <p:sp>
        <p:nvSpPr>
          <p:cNvPr id="6" name="TextBox 5"/>
          <p:cNvSpPr txBox="1"/>
          <p:nvPr/>
        </p:nvSpPr>
        <p:spPr>
          <a:xfrm>
            <a:off x="467361" y="980728"/>
            <a:ext cx="9949119" cy="584775"/>
          </a:xfrm>
          <a:prstGeom prst="rect">
            <a:avLst/>
          </a:prstGeom>
          <a:noFill/>
        </p:spPr>
        <p:txBody>
          <a:bodyPr wrap="square" rtlCol="0">
            <a:spAutoFit/>
          </a:bodyPr>
          <a:lstStyle/>
          <a:p>
            <a:pPr>
              <a:spcAft>
                <a:spcPts val="600"/>
              </a:spcAft>
            </a:pPr>
            <a:r>
              <a:rPr lang="en-AU" sz="3200" b="1" dirty="0"/>
              <a:t>Because of Information and Communication Technologies</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ppt_x"/>
                                          </p:val>
                                        </p:tav>
                                        <p:tav tm="100000">
                                          <p:val>
                                            <p:strVal val="#ppt_x"/>
                                          </p:val>
                                        </p:tav>
                                      </p:tavLst>
                                    </p:anim>
                                    <p:anim calcmode="lin" valueType="num">
                                      <p:cBhvr additive="base">
                                        <p:cTn id="8" dur="5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0" fill="hold"/>
                                        <p:tgtEl>
                                          <p:spTgt spid="4"/>
                                        </p:tgtEl>
                                        <p:attrNameLst>
                                          <p:attrName>ppt_x</p:attrName>
                                        </p:attrNameLst>
                                      </p:cBhvr>
                                      <p:tavLst>
                                        <p:tav tm="0">
                                          <p:val>
                                            <p:strVal val="#ppt_x"/>
                                          </p:val>
                                        </p:tav>
                                        <p:tav tm="100000">
                                          <p:val>
                                            <p:strVal val="#ppt_x"/>
                                          </p:val>
                                        </p:tav>
                                      </p:tavLst>
                                    </p:anim>
                                    <p:anim calcmode="lin" valueType="num">
                                      <p:cBhvr additive="base">
                                        <p:cTn id="13" dur="50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0"/>
                            </p:stCondLst>
                            <p:childTnLst>
                              <p:par>
                                <p:cTn id="15" presetID="1"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presentation resources\thinking woman.png"/>
          <p:cNvPicPr>
            <a:picLocks noChangeAspect="1" noChangeArrowheads="1"/>
          </p:cNvPicPr>
          <p:nvPr/>
        </p:nvPicPr>
        <p:blipFill>
          <a:blip r:embed="rId2" cstate="print"/>
          <a:srcRect/>
          <a:stretch>
            <a:fillRect/>
          </a:stretch>
        </p:blipFill>
        <p:spPr bwMode="auto">
          <a:xfrm>
            <a:off x="1524000" y="0"/>
            <a:ext cx="3275856" cy="6858000"/>
          </a:xfrm>
          <a:prstGeom prst="rect">
            <a:avLst/>
          </a:prstGeom>
          <a:noFill/>
        </p:spPr>
      </p:pic>
      <p:pic>
        <p:nvPicPr>
          <p:cNvPr id="1026" name="Picture 2" descr="E:\presentation resources\database-development.jpg"/>
          <p:cNvPicPr>
            <a:picLocks noChangeAspect="1" noChangeArrowheads="1"/>
          </p:cNvPicPr>
          <p:nvPr/>
        </p:nvPicPr>
        <p:blipFill>
          <a:blip r:embed="rId3" cstate="print"/>
          <a:srcRect/>
          <a:stretch>
            <a:fillRect/>
          </a:stretch>
        </p:blipFill>
        <p:spPr bwMode="auto">
          <a:xfrm>
            <a:off x="4871864" y="0"/>
            <a:ext cx="3024336" cy="6858000"/>
          </a:xfrm>
          <a:prstGeom prst="rect">
            <a:avLst/>
          </a:prstGeom>
          <a:noFill/>
        </p:spPr>
      </p:pic>
      <p:pic>
        <p:nvPicPr>
          <p:cNvPr id="1028" name="Picture 4" descr="E:\presentation resources\typist.jpg"/>
          <p:cNvPicPr>
            <a:picLocks noChangeAspect="1" noChangeArrowheads="1"/>
          </p:cNvPicPr>
          <p:nvPr/>
        </p:nvPicPr>
        <p:blipFill>
          <a:blip r:embed="rId4" cstate="print"/>
          <a:srcRect/>
          <a:stretch>
            <a:fillRect/>
          </a:stretch>
        </p:blipFill>
        <p:spPr bwMode="auto">
          <a:xfrm>
            <a:off x="7890810" y="0"/>
            <a:ext cx="2777191" cy="6858000"/>
          </a:xfrm>
          <a:prstGeom prst="rect">
            <a:avLst/>
          </a:prstGeom>
          <a:noFill/>
        </p:spPr>
      </p:pic>
      <p:sp>
        <p:nvSpPr>
          <p:cNvPr id="10" name="TextBox 9"/>
          <p:cNvSpPr txBox="1"/>
          <p:nvPr/>
        </p:nvSpPr>
        <p:spPr>
          <a:xfrm>
            <a:off x="1524000" y="3068960"/>
            <a:ext cx="9144000" cy="1077218"/>
          </a:xfrm>
          <a:prstGeom prst="rect">
            <a:avLst/>
          </a:prstGeom>
          <a:solidFill>
            <a:schemeClr val="bg2">
              <a:lumMod val="50000"/>
            </a:schemeClr>
          </a:solidFill>
        </p:spPr>
        <p:txBody>
          <a:bodyPr wrap="square" rtlCol="0">
            <a:spAutoFit/>
          </a:bodyPr>
          <a:lstStyle/>
          <a:p>
            <a:r>
              <a:rPr lang="en-AU" sz="3200" dirty="0">
                <a:solidFill>
                  <a:schemeClr val="bg1"/>
                </a:solidFill>
              </a:rPr>
              <a:t>Learn practical ICT skills : </a:t>
            </a:r>
          </a:p>
          <a:p>
            <a:r>
              <a:rPr lang="en-AU" sz="3200" b="1" dirty="0">
                <a:solidFill>
                  <a:schemeClr val="bg1"/>
                </a:solidFill>
              </a:rPr>
              <a:t>Information Technology</a:t>
            </a:r>
          </a:p>
        </p:txBody>
      </p:sp>
      <p:sp>
        <p:nvSpPr>
          <p:cNvPr id="9" name="TextBox 8"/>
          <p:cNvSpPr txBox="1"/>
          <p:nvPr/>
        </p:nvSpPr>
        <p:spPr>
          <a:xfrm>
            <a:off x="1524000" y="3075650"/>
            <a:ext cx="9144000" cy="1077218"/>
          </a:xfrm>
          <a:prstGeom prst="rect">
            <a:avLst/>
          </a:prstGeom>
          <a:solidFill>
            <a:schemeClr val="accent5">
              <a:lumMod val="50000"/>
            </a:schemeClr>
          </a:solidFill>
        </p:spPr>
        <p:txBody>
          <a:bodyPr wrap="square" rtlCol="0">
            <a:spAutoFit/>
          </a:bodyPr>
          <a:lstStyle/>
          <a:p>
            <a:r>
              <a:rPr lang="en-AU" sz="3200" dirty="0">
                <a:solidFill>
                  <a:schemeClr val="bg1"/>
                </a:solidFill>
              </a:rPr>
              <a:t>Learn skills to understand the change  : </a:t>
            </a:r>
          </a:p>
          <a:p>
            <a:r>
              <a:rPr lang="en-AU" sz="3200" b="1" dirty="0">
                <a:solidFill>
                  <a:schemeClr val="bg1"/>
                </a:solidFill>
              </a:rPr>
              <a:t>Information Process and Technology</a:t>
            </a:r>
          </a:p>
        </p:txBody>
      </p:sp>
      <p:sp>
        <p:nvSpPr>
          <p:cNvPr id="8" name="TextBox 7"/>
          <p:cNvSpPr txBox="1"/>
          <p:nvPr/>
        </p:nvSpPr>
        <p:spPr>
          <a:xfrm>
            <a:off x="1524000" y="3068960"/>
            <a:ext cx="9144000" cy="1077218"/>
          </a:xfrm>
          <a:prstGeom prst="rect">
            <a:avLst/>
          </a:prstGeom>
          <a:solidFill>
            <a:schemeClr val="accent3">
              <a:lumMod val="75000"/>
            </a:schemeClr>
          </a:solidFill>
        </p:spPr>
        <p:txBody>
          <a:bodyPr wrap="square" rtlCol="0">
            <a:spAutoFit/>
          </a:bodyPr>
          <a:lstStyle/>
          <a:p>
            <a:r>
              <a:rPr lang="en-AU" sz="3200" dirty="0">
                <a:solidFill>
                  <a:schemeClr val="bg1"/>
                </a:solidFill>
              </a:rPr>
              <a:t>Learn skills to be  part of the change  : </a:t>
            </a:r>
          </a:p>
          <a:p>
            <a:r>
              <a:rPr lang="en-AU" sz="3200" b="1" dirty="0">
                <a:solidFill>
                  <a:schemeClr val="bg1"/>
                </a:solidFill>
              </a:rPr>
              <a:t>Software Design &amp; Development</a:t>
            </a:r>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2000" fill="hold"/>
                                        <p:tgtEl>
                                          <p:spTgt spid="1028"/>
                                        </p:tgtEl>
                                        <p:attrNameLst>
                                          <p:attrName>ppt_x</p:attrName>
                                        </p:attrNameLst>
                                      </p:cBhvr>
                                      <p:tavLst>
                                        <p:tav tm="0">
                                          <p:val>
                                            <p:strVal val="1+#ppt_w/2"/>
                                          </p:val>
                                        </p:tav>
                                        <p:tav tm="100000">
                                          <p:val>
                                            <p:strVal val="#ppt_x"/>
                                          </p:val>
                                        </p:tav>
                                      </p:tavLst>
                                    </p:anim>
                                    <p:anim calcmode="lin" valueType="num">
                                      <p:cBhvr additive="base">
                                        <p:cTn id="8" dur="2000" fill="hold"/>
                                        <p:tgtEl>
                                          <p:spTgt spid="1028"/>
                                        </p:tgtEl>
                                        <p:attrNameLst>
                                          <p:attrName>ppt_y</p:attrName>
                                        </p:attrNameLst>
                                      </p:cBhvr>
                                      <p:tavLst>
                                        <p:tav tm="0">
                                          <p:val>
                                            <p:strVal val="#ppt_y"/>
                                          </p:val>
                                        </p:tav>
                                        <p:tav tm="100000">
                                          <p:val>
                                            <p:strVal val="#ppt_y"/>
                                          </p:val>
                                        </p:tav>
                                      </p:tavLst>
                                    </p:anim>
                                  </p:childTnLst>
                                </p:cTn>
                              </p:par>
                              <p:par>
                                <p:cTn id="9" presetID="11" presetClass="entr" presetSubtype="0" fill="hold" grpId="0" nodeType="withEffect">
                                  <p:stCondLst>
                                    <p:cond delay="0"/>
                                  </p:stCondLst>
                                  <p:childTnLst>
                                    <p:set>
                                      <p:cBhvr>
                                        <p:cTn id="10" dur="3000">
                                          <p:stCondLst>
                                            <p:cond delay="0"/>
                                          </p:stCondLst>
                                        </p:cTn>
                                        <p:tgtEl>
                                          <p:spTgt spid="10"/>
                                        </p:tgtEl>
                                        <p:attrNameLst>
                                          <p:attrName>style.visibility</p:attrName>
                                        </p:attrNameLst>
                                      </p:cBhvr>
                                      <p:to>
                                        <p:strVal val="visible"/>
                                      </p:to>
                                    </p:set>
                                  </p:childTnLst>
                                </p:cTn>
                              </p:par>
                            </p:childTnLst>
                          </p:cTn>
                        </p:par>
                        <p:par>
                          <p:cTn id="11" fill="hold">
                            <p:stCondLst>
                              <p:cond delay="3000"/>
                            </p:stCondLst>
                            <p:childTnLst>
                              <p:par>
                                <p:cTn id="12" presetID="2" presetClass="entr" presetSubtype="2"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additive="base">
                                        <p:cTn id="14" dur="2000" fill="hold"/>
                                        <p:tgtEl>
                                          <p:spTgt spid="1026"/>
                                        </p:tgtEl>
                                        <p:attrNameLst>
                                          <p:attrName>ppt_x</p:attrName>
                                        </p:attrNameLst>
                                      </p:cBhvr>
                                      <p:tavLst>
                                        <p:tav tm="0">
                                          <p:val>
                                            <p:strVal val="1+#ppt_w/2"/>
                                          </p:val>
                                        </p:tav>
                                        <p:tav tm="100000">
                                          <p:val>
                                            <p:strVal val="#ppt_x"/>
                                          </p:val>
                                        </p:tav>
                                      </p:tavLst>
                                    </p:anim>
                                    <p:anim calcmode="lin" valueType="num">
                                      <p:cBhvr additive="base">
                                        <p:cTn id="15" dur="2000" fill="hold"/>
                                        <p:tgtEl>
                                          <p:spTgt spid="1026"/>
                                        </p:tgtEl>
                                        <p:attrNameLst>
                                          <p:attrName>ppt_y</p:attrName>
                                        </p:attrNameLst>
                                      </p:cBhvr>
                                      <p:tavLst>
                                        <p:tav tm="0">
                                          <p:val>
                                            <p:strVal val="#ppt_y"/>
                                          </p:val>
                                        </p:tav>
                                        <p:tav tm="100000">
                                          <p:val>
                                            <p:strVal val="#ppt_y"/>
                                          </p:val>
                                        </p:tav>
                                      </p:tavLst>
                                    </p:anim>
                                  </p:childTnLst>
                                </p:cTn>
                              </p:par>
                              <p:par>
                                <p:cTn id="16" presetID="11" presetClass="entr" presetSubtype="0" fill="hold" grpId="0" nodeType="withEffect">
                                  <p:stCondLst>
                                    <p:cond delay="0"/>
                                  </p:stCondLst>
                                  <p:childTnLst>
                                    <p:set>
                                      <p:cBhvr>
                                        <p:cTn id="17" dur="3000">
                                          <p:stCondLst>
                                            <p:cond delay="0"/>
                                          </p:stCondLst>
                                        </p:cTn>
                                        <p:tgtEl>
                                          <p:spTgt spid="9"/>
                                        </p:tgtEl>
                                        <p:attrNameLst>
                                          <p:attrName>style.visibility</p:attrName>
                                        </p:attrNameLst>
                                      </p:cBhvr>
                                      <p:to>
                                        <p:strVal val="visible"/>
                                      </p:to>
                                    </p:set>
                                  </p:childTnLst>
                                </p:cTn>
                              </p:par>
                            </p:childTnLst>
                          </p:cTn>
                        </p:par>
                        <p:par>
                          <p:cTn id="18" fill="hold">
                            <p:stCondLst>
                              <p:cond delay="6000"/>
                            </p:stCondLst>
                            <p:childTnLst>
                              <p:par>
                                <p:cTn id="19" presetID="2" presetClass="entr" presetSubtype="2" fill="hold" nodeType="afterEffect">
                                  <p:stCondLst>
                                    <p:cond delay="0"/>
                                  </p:stCondLst>
                                  <p:childTnLst>
                                    <p:set>
                                      <p:cBhvr>
                                        <p:cTn id="20" dur="1" fill="hold">
                                          <p:stCondLst>
                                            <p:cond delay="0"/>
                                          </p:stCondLst>
                                        </p:cTn>
                                        <p:tgtEl>
                                          <p:spTgt spid="1027"/>
                                        </p:tgtEl>
                                        <p:attrNameLst>
                                          <p:attrName>style.visibility</p:attrName>
                                        </p:attrNameLst>
                                      </p:cBhvr>
                                      <p:to>
                                        <p:strVal val="visible"/>
                                      </p:to>
                                    </p:set>
                                    <p:anim calcmode="lin" valueType="num">
                                      <p:cBhvr additive="base">
                                        <p:cTn id="21" dur="2000" fill="hold"/>
                                        <p:tgtEl>
                                          <p:spTgt spid="1027"/>
                                        </p:tgtEl>
                                        <p:attrNameLst>
                                          <p:attrName>ppt_x</p:attrName>
                                        </p:attrNameLst>
                                      </p:cBhvr>
                                      <p:tavLst>
                                        <p:tav tm="0">
                                          <p:val>
                                            <p:strVal val="1+#ppt_w/2"/>
                                          </p:val>
                                        </p:tav>
                                        <p:tav tm="100000">
                                          <p:val>
                                            <p:strVal val="#ppt_x"/>
                                          </p:val>
                                        </p:tav>
                                      </p:tavLst>
                                    </p:anim>
                                    <p:anim calcmode="lin" valueType="num">
                                      <p:cBhvr additive="base">
                                        <p:cTn id="22" dur="2000" fill="hold"/>
                                        <p:tgtEl>
                                          <p:spTgt spid="1027"/>
                                        </p:tgtEl>
                                        <p:attrNameLst>
                                          <p:attrName>ppt_y</p:attrName>
                                        </p:attrNameLst>
                                      </p:cBhvr>
                                      <p:tavLst>
                                        <p:tav tm="0">
                                          <p:val>
                                            <p:strVal val="#ppt_y"/>
                                          </p:val>
                                        </p:tav>
                                        <p:tav tm="100000">
                                          <p:val>
                                            <p:strVal val="#ppt_y"/>
                                          </p:val>
                                        </p:tav>
                                      </p:tavLst>
                                    </p:anim>
                                  </p:childTnLst>
                                </p:cTn>
                              </p:par>
                              <p:par>
                                <p:cTn id="23" presetID="11" presetClass="entr" presetSubtype="0" fill="hold" grpId="0" nodeType="withEffect">
                                  <p:stCondLst>
                                    <p:cond delay="0"/>
                                  </p:stCondLst>
                                  <p:childTnLst>
                                    <p:set>
                                      <p:cBhvr>
                                        <p:cTn id="24" dur="3000">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6E15DA-046B-4D3D-806F-614BB849C614}"/>
              </a:ext>
            </a:extLst>
          </p:cNvPr>
          <p:cNvSpPr>
            <a:spLocks noGrp="1"/>
          </p:cNvSpPr>
          <p:nvPr>
            <p:ph type="title"/>
          </p:nvPr>
        </p:nvSpPr>
        <p:spPr>
          <a:xfrm>
            <a:off x="841248" y="334644"/>
            <a:ext cx="10509504" cy="1076914"/>
          </a:xfrm>
        </p:spPr>
        <p:txBody>
          <a:bodyPr anchor="ctr">
            <a:normAutofit/>
          </a:bodyPr>
          <a:lstStyle/>
          <a:p>
            <a:r>
              <a:rPr lang="en-AU" sz="4000"/>
              <a:t>Course requirements:</a:t>
            </a:r>
          </a:p>
        </p:txBody>
      </p:sp>
      <p:sp>
        <p:nvSpPr>
          <p:cNvPr id="11" name="Rectangle 1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AF0AE3CB-597B-D94F-726A-9C14EAE6B2A7}"/>
              </a:ext>
            </a:extLst>
          </p:cNvPr>
          <p:cNvGraphicFramePr>
            <a:graphicFrameLocks noGrp="1"/>
          </p:cNvGraphicFramePr>
          <p:nvPr>
            <p:ph idx="1"/>
            <p:extLst>
              <p:ext uri="{D42A27DB-BD31-4B8C-83A1-F6EECF244321}">
                <p14:modId xmlns:p14="http://schemas.microsoft.com/office/powerpoint/2010/main" val="1570251030"/>
              </p:ext>
            </p:extLst>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00102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898F129-75CD-44E4-9306-5C5B80E85176}"/>
              </a:ext>
            </a:extLst>
          </p:cNvPr>
          <p:cNvSpPr txBox="1"/>
          <p:nvPr/>
        </p:nvSpPr>
        <p:spPr>
          <a:xfrm>
            <a:off x="6045324" y="94595"/>
            <a:ext cx="6096000" cy="1323439"/>
          </a:xfrm>
          <a:prstGeom prst="rect">
            <a:avLst/>
          </a:prstGeom>
          <a:noFill/>
        </p:spPr>
        <p:txBody>
          <a:bodyPr wrap="square">
            <a:spAutoFit/>
          </a:bodyPr>
          <a:lstStyle/>
          <a:p>
            <a:pPr algn="r"/>
            <a:r>
              <a:rPr lang="en-AU" sz="3200" b="1" dirty="0">
                <a:solidFill>
                  <a:schemeClr val="accent3">
                    <a:lumMod val="50000"/>
                  </a:schemeClr>
                </a:solidFill>
              </a:rPr>
              <a:t>S</a:t>
            </a:r>
            <a:r>
              <a:rPr lang="en-AU" sz="3200" dirty="0">
                <a:solidFill>
                  <a:schemeClr val="accent3">
                    <a:lumMod val="50000"/>
                  </a:schemeClr>
                </a:solidFill>
              </a:rPr>
              <a:t>oftware </a:t>
            </a:r>
            <a:r>
              <a:rPr lang="en-AU" sz="3200" b="1" dirty="0">
                <a:solidFill>
                  <a:schemeClr val="accent3">
                    <a:lumMod val="50000"/>
                  </a:schemeClr>
                </a:solidFill>
              </a:rPr>
              <a:t>D</a:t>
            </a:r>
            <a:r>
              <a:rPr lang="en-AU" sz="3200" dirty="0">
                <a:solidFill>
                  <a:schemeClr val="accent3">
                    <a:lumMod val="50000"/>
                  </a:schemeClr>
                </a:solidFill>
              </a:rPr>
              <a:t>esign &amp; </a:t>
            </a:r>
            <a:r>
              <a:rPr lang="en-AU" sz="3200" b="1" dirty="0">
                <a:solidFill>
                  <a:schemeClr val="accent3">
                    <a:lumMod val="50000"/>
                  </a:schemeClr>
                </a:solidFill>
              </a:rPr>
              <a:t>D</a:t>
            </a:r>
            <a:r>
              <a:rPr lang="en-AU" sz="3200" dirty="0">
                <a:solidFill>
                  <a:schemeClr val="accent3">
                    <a:lumMod val="50000"/>
                  </a:schemeClr>
                </a:solidFill>
              </a:rPr>
              <a:t>evelopment</a:t>
            </a:r>
          </a:p>
          <a:p>
            <a:pPr algn="r"/>
            <a:r>
              <a:rPr lang="en-AU" sz="2400" dirty="0">
                <a:solidFill>
                  <a:schemeClr val="accent3">
                    <a:lumMod val="50000"/>
                  </a:schemeClr>
                </a:solidFill>
              </a:rPr>
              <a:t>Category A</a:t>
            </a:r>
          </a:p>
          <a:p>
            <a:pPr algn="r"/>
            <a:r>
              <a:rPr lang="en-AU" sz="2400" dirty="0">
                <a:solidFill>
                  <a:schemeClr val="accent3">
                    <a:lumMod val="50000"/>
                  </a:schemeClr>
                </a:solidFill>
              </a:rPr>
              <a:t>ATAR</a:t>
            </a:r>
          </a:p>
        </p:txBody>
      </p:sp>
      <p:pic>
        <p:nvPicPr>
          <p:cNvPr id="11" name="Picture 3" descr="E:\presentation resources\thinking woman.png">
            <a:extLst>
              <a:ext uri="{FF2B5EF4-FFF2-40B4-BE49-F238E27FC236}">
                <a16:creationId xmlns:a16="http://schemas.microsoft.com/office/drawing/2014/main" id="{70F5C01A-DB1A-44CE-ADC4-DF9148C4F2DA}"/>
              </a:ext>
            </a:extLst>
          </p:cNvPr>
          <p:cNvPicPr>
            <a:picLocks noChangeAspect="1" noChangeArrowheads="1"/>
          </p:cNvPicPr>
          <p:nvPr/>
        </p:nvPicPr>
        <p:blipFill>
          <a:blip r:embed="rId2" cstate="print"/>
          <a:srcRect/>
          <a:stretch>
            <a:fillRect/>
          </a:stretch>
        </p:blipFill>
        <p:spPr bwMode="auto">
          <a:xfrm>
            <a:off x="50676" y="1265692"/>
            <a:ext cx="3211716" cy="4326615"/>
          </a:xfrm>
          <a:prstGeom prst="rect">
            <a:avLst/>
          </a:prstGeom>
          <a:noFill/>
        </p:spPr>
      </p:pic>
      <p:sp>
        <p:nvSpPr>
          <p:cNvPr id="3" name="TextBox 2">
            <a:extLst>
              <a:ext uri="{FF2B5EF4-FFF2-40B4-BE49-F238E27FC236}">
                <a16:creationId xmlns:a16="http://schemas.microsoft.com/office/drawing/2014/main" id="{67BA1E16-EC58-4CC6-9A38-52A26F0B7AC2}"/>
              </a:ext>
            </a:extLst>
          </p:cNvPr>
          <p:cNvSpPr txBox="1"/>
          <p:nvPr/>
        </p:nvSpPr>
        <p:spPr>
          <a:xfrm>
            <a:off x="1476375" y="1190625"/>
            <a:ext cx="2647391" cy="461665"/>
          </a:xfrm>
          <a:prstGeom prst="rect">
            <a:avLst/>
          </a:prstGeom>
          <a:solidFill>
            <a:schemeClr val="tx1">
              <a:lumMod val="50000"/>
              <a:lumOff val="50000"/>
            </a:schemeClr>
          </a:solidFill>
        </p:spPr>
        <p:txBody>
          <a:bodyPr wrap="none" rtlCol="0">
            <a:spAutoFit/>
          </a:bodyPr>
          <a:lstStyle/>
          <a:p>
            <a:r>
              <a:rPr lang="en-AU" sz="2400" b="1" dirty="0">
                <a:solidFill>
                  <a:schemeClr val="bg1"/>
                </a:solidFill>
              </a:rPr>
              <a:t>Change the world ?</a:t>
            </a:r>
          </a:p>
        </p:txBody>
      </p:sp>
      <p:sp>
        <p:nvSpPr>
          <p:cNvPr id="6" name="TextBox 5">
            <a:extLst>
              <a:ext uri="{FF2B5EF4-FFF2-40B4-BE49-F238E27FC236}">
                <a16:creationId xmlns:a16="http://schemas.microsoft.com/office/drawing/2014/main" id="{AC8CDBFF-6D58-419F-A1FD-E310C6EC8505}"/>
              </a:ext>
            </a:extLst>
          </p:cNvPr>
          <p:cNvSpPr txBox="1"/>
          <p:nvPr/>
        </p:nvSpPr>
        <p:spPr>
          <a:xfrm>
            <a:off x="4950765" y="2019300"/>
            <a:ext cx="6888810" cy="4093428"/>
          </a:xfrm>
          <a:prstGeom prst="rect">
            <a:avLst/>
          </a:prstGeom>
          <a:noFill/>
        </p:spPr>
        <p:txBody>
          <a:bodyPr wrap="square" rtlCol="0">
            <a:spAutoFit/>
          </a:bodyPr>
          <a:lstStyle/>
          <a:p>
            <a:r>
              <a:rPr lang="en-AU" sz="2000" dirty="0"/>
              <a:t>Board developed Course</a:t>
            </a:r>
          </a:p>
          <a:p>
            <a:r>
              <a:rPr lang="en-AU" sz="2000" dirty="0"/>
              <a:t>2 units – Preliminary and HSCR</a:t>
            </a:r>
            <a:endParaRPr lang="en-AU" sz="2000" b="1" i="0" dirty="0">
              <a:solidFill>
                <a:srgbClr val="22272B"/>
              </a:solidFill>
              <a:effectLst/>
              <a:latin typeface="publicsans"/>
            </a:endParaRPr>
          </a:p>
          <a:p>
            <a:pPr algn="l"/>
            <a:r>
              <a:rPr lang="en-AU" sz="2000" b="1" i="0" dirty="0">
                <a:solidFill>
                  <a:srgbClr val="22272B"/>
                </a:solidFill>
                <a:effectLst/>
                <a:latin typeface="publicsans"/>
              </a:rPr>
              <a:t>Course description</a:t>
            </a:r>
          </a:p>
          <a:p>
            <a:pPr algn="just"/>
            <a:r>
              <a:rPr lang="en-AU" sz="2000" b="0" i="0" dirty="0">
                <a:solidFill>
                  <a:srgbClr val="22272B"/>
                </a:solidFill>
                <a:effectLst/>
                <a:latin typeface="publicsans"/>
              </a:rPr>
              <a:t>The Preliminary course introduces students to the basic concepts of computer software design and development. It does this by looking at the different ways in which software can be developed, the tools that can be used to assist in this process and by considering the interaction between software and the other components of the computer system.</a:t>
            </a:r>
          </a:p>
          <a:p>
            <a:pPr algn="just"/>
            <a:r>
              <a:rPr lang="en-AU" sz="2000" b="0" i="0" dirty="0">
                <a:solidFill>
                  <a:srgbClr val="22272B"/>
                </a:solidFill>
                <a:effectLst/>
                <a:latin typeface="publicsans"/>
              </a:rPr>
              <a:t>The HSC course builds on the Preliminary course and involves the development and documentation of software using a variety of data structures and language facilities. Students learn to solve a number of interesting and relevant software problems.</a:t>
            </a:r>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9075" y="43860"/>
            <a:ext cx="9144000" cy="90872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pic>
        <p:nvPicPr>
          <p:cNvPr id="5" name="Picture 3" descr="E:\presentation resources\thinking woman.png"/>
          <p:cNvPicPr>
            <a:picLocks noChangeAspect="1" noChangeArrowheads="1"/>
          </p:cNvPicPr>
          <p:nvPr/>
        </p:nvPicPr>
        <p:blipFill>
          <a:blip r:embed="rId2" cstate="print"/>
          <a:srcRect/>
          <a:stretch>
            <a:fillRect/>
          </a:stretch>
        </p:blipFill>
        <p:spPr bwMode="auto">
          <a:xfrm>
            <a:off x="435099" y="773416"/>
            <a:ext cx="4139952" cy="6067069"/>
          </a:xfrm>
          <a:prstGeom prst="rect">
            <a:avLst/>
          </a:prstGeom>
          <a:noFill/>
        </p:spPr>
      </p:pic>
      <p:sp>
        <p:nvSpPr>
          <p:cNvPr id="7" name="TextBox 6"/>
          <p:cNvSpPr txBox="1"/>
          <p:nvPr/>
        </p:nvSpPr>
        <p:spPr>
          <a:xfrm>
            <a:off x="219075" y="188641"/>
            <a:ext cx="8676456" cy="584775"/>
          </a:xfrm>
          <a:prstGeom prst="rect">
            <a:avLst/>
          </a:prstGeom>
          <a:noFill/>
        </p:spPr>
        <p:txBody>
          <a:bodyPr wrap="square" rtlCol="0">
            <a:spAutoFit/>
          </a:bodyPr>
          <a:lstStyle/>
          <a:p>
            <a:r>
              <a:rPr lang="en-AU" sz="3200" dirty="0">
                <a:solidFill>
                  <a:schemeClr val="bg1"/>
                </a:solidFill>
              </a:rPr>
              <a:t>What will I learn  ?</a:t>
            </a:r>
          </a:p>
        </p:txBody>
      </p:sp>
      <p:sp>
        <p:nvSpPr>
          <p:cNvPr id="8" name="TextBox 7"/>
          <p:cNvSpPr txBox="1"/>
          <p:nvPr/>
        </p:nvSpPr>
        <p:spPr>
          <a:xfrm>
            <a:off x="4791075" y="1366897"/>
            <a:ext cx="7277099" cy="3416320"/>
          </a:xfrm>
          <a:prstGeom prst="rect">
            <a:avLst/>
          </a:prstGeom>
          <a:noFill/>
        </p:spPr>
        <p:txBody>
          <a:bodyPr wrap="square" rtlCol="0">
            <a:spAutoFit/>
          </a:bodyPr>
          <a:lstStyle/>
          <a:p>
            <a:r>
              <a:rPr lang="en-AU" b="1" dirty="0"/>
              <a:t>Preliminary course:</a:t>
            </a:r>
          </a:p>
          <a:p>
            <a:pPr marL="285750" indent="-285750">
              <a:buFont typeface="Arial" panose="020B0604020202020204" pitchFamily="34" charset="0"/>
              <a:buChar char="•"/>
            </a:pPr>
            <a:r>
              <a:rPr lang="en-AU" b="1" dirty="0"/>
              <a:t>Concepts and Issues in the Design and Development of Software (30%)</a:t>
            </a:r>
            <a:endParaRPr lang="en-AU" dirty="0"/>
          </a:p>
          <a:p>
            <a:pPr marL="285750" indent="-285750">
              <a:buFont typeface="Arial" panose="020B0604020202020204" pitchFamily="34" charset="0"/>
              <a:buChar char="•"/>
            </a:pPr>
            <a:r>
              <a:rPr lang="en-AU" b="1" dirty="0"/>
              <a:t>Introduction to Software Development (50%)</a:t>
            </a:r>
            <a:endParaRPr lang="en-AU" dirty="0"/>
          </a:p>
          <a:p>
            <a:pPr marL="285750" indent="-285750">
              <a:buFont typeface="Arial" panose="020B0604020202020204" pitchFamily="34" charset="0"/>
              <a:buChar char="•"/>
            </a:pPr>
            <a:r>
              <a:rPr lang="en-AU" b="1" dirty="0"/>
              <a:t>Developing Software Solutions (20%)</a:t>
            </a:r>
            <a:endParaRPr lang="en-AU" dirty="0"/>
          </a:p>
          <a:p>
            <a:endParaRPr lang="en-AU" dirty="0"/>
          </a:p>
          <a:p>
            <a:r>
              <a:rPr lang="en-AU" b="1" dirty="0"/>
              <a:t>HSC course:</a:t>
            </a:r>
          </a:p>
          <a:p>
            <a:pPr marL="285750" indent="-285750">
              <a:buFont typeface="Arial" panose="020B0604020202020204" pitchFamily="34" charset="0"/>
              <a:buChar char="•"/>
            </a:pPr>
            <a:r>
              <a:rPr lang="en-AU" b="1" dirty="0"/>
              <a:t>Development and Impact of Software Solutions (15%)</a:t>
            </a:r>
            <a:endParaRPr lang="en-AU" dirty="0"/>
          </a:p>
          <a:p>
            <a:pPr marL="285750" indent="-285750">
              <a:buFont typeface="Arial" panose="020B0604020202020204" pitchFamily="34" charset="0"/>
              <a:buChar char="•"/>
            </a:pPr>
            <a:r>
              <a:rPr lang="en-AU" b="1" dirty="0"/>
              <a:t>Software Development Cycle (40%)</a:t>
            </a:r>
            <a:endParaRPr lang="en-AU" dirty="0"/>
          </a:p>
          <a:p>
            <a:pPr marL="285750" indent="-285750">
              <a:buFont typeface="Arial" panose="020B0604020202020204" pitchFamily="34" charset="0"/>
              <a:buChar char="•"/>
            </a:pPr>
            <a:r>
              <a:rPr lang="en-AU" b="1" dirty="0"/>
              <a:t>Developing a Solution Package (25%)</a:t>
            </a:r>
            <a:endParaRPr lang="en-AU" dirty="0"/>
          </a:p>
          <a:p>
            <a:pPr marL="285750" indent="-285750">
              <a:buFont typeface="Arial" panose="020B0604020202020204" pitchFamily="34" charset="0"/>
              <a:buChar char="•"/>
            </a:pPr>
            <a:r>
              <a:rPr lang="en-AU" b="1" dirty="0"/>
              <a:t>Options (20%)</a:t>
            </a:r>
            <a:r>
              <a:rPr lang="en-AU" dirty="0"/>
              <a:t> – Study ONE of the following options:</a:t>
            </a:r>
          </a:p>
          <a:p>
            <a:pPr lvl="1"/>
            <a:r>
              <a:rPr lang="en-AU" dirty="0"/>
              <a:t>Programming paradigms or</a:t>
            </a:r>
          </a:p>
          <a:p>
            <a:pPr lvl="1"/>
            <a:r>
              <a:rPr lang="en-AU" dirty="0"/>
              <a:t>The interrelationship between software and hardware</a:t>
            </a:r>
          </a:p>
        </p:txBody>
      </p:sp>
      <p:sp>
        <p:nvSpPr>
          <p:cNvPr id="4" name="TextBox 3">
            <a:extLst>
              <a:ext uri="{FF2B5EF4-FFF2-40B4-BE49-F238E27FC236}">
                <a16:creationId xmlns:a16="http://schemas.microsoft.com/office/drawing/2014/main" id="{EE8F68B3-8A54-4C1A-99C9-32DB6A06C8A4}"/>
              </a:ext>
            </a:extLst>
          </p:cNvPr>
          <p:cNvSpPr txBox="1"/>
          <p:nvPr/>
        </p:nvSpPr>
        <p:spPr>
          <a:xfrm>
            <a:off x="4162425" y="6290920"/>
            <a:ext cx="7832601" cy="523220"/>
          </a:xfrm>
          <a:prstGeom prst="rect">
            <a:avLst/>
          </a:prstGeom>
          <a:noFill/>
        </p:spPr>
        <p:txBody>
          <a:bodyPr wrap="square" rtlCol="0">
            <a:spAutoFit/>
          </a:bodyPr>
          <a:lstStyle/>
          <a:p>
            <a:r>
              <a:rPr lang="en-AU" sz="2800" dirty="0"/>
              <a:t>HSC requirements: 3 hour written paper = 100 marks </a:t>
            </a:r>
          </a:p>
        </p:txBody>
      </p:sp>
      <p:graphicFrame>
        <p:nvGraphicFramePr>
          <p:cNvPr id="9" name="Table 8">
            <a:extLst>
              <a:ext uri="{FF2B5EF4-FFF2-40B4-BE49-F238E27FC236}">
                <a16:creationId xmlns:a16="http://schemas.microsoft.com/office/drawing/2014/main" id="{890F5417-AEC2-4D4C-82DB-D164E38EDCE9}"/>
              </a:ext>
            </a:extLst>
          </p:cNvPr>
          <p:cNvGraphicFramePr>
            <a:graphicFrameLocks noGrp="1"/>
          </p:cNvGraphicFramePr>
          <p:nvPr>
            <p:extLst>
              <p:ext uri="{D42A27DB-BD31-4B8C-83A1-F6EECF244321}">
                <p14:modId xmlns:p14="http://schemas.microsoft.com/office/powerpoint/2010/main" val="592869345"/>
              </p:ext>
            </p:extLst>
          </p:nvPr>
        </p:nvGraphicFramePr>
        <p:xfrm>
          <a:off x="4251200" y="4796804"/>
          <a:ext cx="7505701" cy="1287780"/>
        </p:xfrm>
        <a:graphic>
          <a:graphicData uri="http://schemas.openxmlformats.org/drawingml/2006/table">
            <a:tbl>
              <a:tblPr/>
              <a:tblGrid>
                <a:gridCol w="5924550">
                  <a:extLst>
                    <a:ext uri="{9D8B030D-6E8A-4147-A177-3AD203B41FA5}">
                      <a16:colId xmlns:a16="http://schemas.microsoft.com/office/drawing/2014/main" val="3483584704"/>
                    </a:ext>
                  </a:extLst>
                </a:gridCol>
                <a:gridCol w="1581151">
                  <a:extLst>
                    <a:ext uri="{9D8B030D-6E8A-4147-A177-3AD203B41FA5}">
                      <a16:colId xmlns:a16="http://schemas.microsoft.com/office/drawing/2014/main" val="3328456016"/>
                    </a:ext>
                  </a:extLst>
                </a:gridCol>
              </a:tblGrid>
              <a:tr h="0">
                <a:tc>
                  <a:txBody>
                    <a:bodyPr/>
                    <a:lstStyle/>
                    <a:p>
                      <a:pPr fontAlgn="t"/>
                      <a:r>
                        <a:rPr lang="en-AU" b="1">
                          <a:solidFill>
                            <a:srgbClr val="22272B"/>
                          </a:solidFill>
                          <a:effectLst/>
                          <a:latin typeface="publicsans"/>
                        </a:rPr>
                        <a:t>Component</a:t>
                      </a:r>
                    </a:p>
                  </a:txBody>
                  <a:tcPr marL="31750" marR="31750" marT="31750" marB="31750">
                    <a:lnL w="6350" cap="flat" cmpd="sng" algn="ctr">
                      <a:solidFill>
                        <a:srgbClr val="C0C6C9"/>
                      </a:solidFill>
                      <a:prstDash val="solid"/>
                      <a:round/>
                      <a:headEnd type="none" w="med" len="med"/>
                      <a:tailEnd type="none" w="med" len="med"/>
                    </a:lnL>
                    <a:lnR w="6350" cap="flat" cmpd="sng" algn="ctr">
                      <a:solidFill>
                        <a:srgbClr val="C0C6C9"/>
                      </a:solidFill>
                      <a:prstDash val="solid"/>
                      <a:round/>
                      <a:headEnd type="none" w="med" len="med"/>
                      <a:tailEnd type="none" w="med" len="med"/>
                    </a:lnR>
                    <a:lnT w="6350" cap="flat" cmpd="sng" algn="ctr">
                      <a:solidFill>
                        <a:srgbClr val="C0C6C9"/>
                      </a:solidFill>
                      <a:prstDash val="solid"/>
                      <a:round/>
                      <a:headEnd type="none" w="med" len="med"/>
                      <a:tailEnd type="none" w="med" len="med"/>
                    </a:lnT>
                    <a:lnB w="6350" cap="flat" cmpd="sng" algn="ctr">
                      <a:solidFill>
                        <a:srgbClr val="4C4F55"/>
                      </a:solidFill>
                      <a:prstDash val="solid"/>
                      <a:round/>
                      <a:headEnd type="none" w="med" len="med"/>
                      <a:tailEnd type="none" w="med" len="med"/>
                    </a:lnB>
                    <a:solidFill>
                      <a:srgbClr val="EBEBEB"/>
                    </a:solidFill>
                  </a:tcPr>
                </a:tc>
                <a:tc>
                  <a:txBody>
                    <a:bodyPr/>
                    <a:lstStyle/>
                    <a:p>
                      <a:pPr algn="ctr" fontAlgn="t"/>
                      <a:r>
                        <a:rPr lang="en-AU" b="1">
                          <a:solidFill>
                            <a:srgbClr val="22272B"/>
                          </a:solidFill>
                          <a:effectLst/>
                          <a:latin typeface="publicsans"/>
                        </a:rPr>
                        <a:t>Weighting</a:t>
                      </a:r>
                    </a:p>
                  </a:txBody>
                  <a:tcPr marL="31750" marR="31750" marT="31750" marB="31750">
                    <a:lnL w="6350" cap="flat" cmpd="sng" algn="ctr">
                      <a:solidFill>
                        <a:srgbClr val="C0C6C9"/>
                      </a:solidFill>
                      <a:prstDash val="solid"/>
                      <a:round/>
                      <a:headEnd type="none" w="med" len="med"/>
                      <a:tailEnd type="none" w="med" len="med"/>
                    </a:lnL>
                    <a:lnR w="6350" cap="flat" cmpd="sng" algn="ctr">
                      <a:solidFill>
                        <a:srgbClr val="C0C6C9"/>
                      </a:solidFill>
                      <a:prstDash val="solid"/>
                      <a:round/>
                      <a:headEnd type="none" w="med" len="med"/>
                      <a:tailEnd type="none" w="med" len="med"/>
                    </a:lnR>
                    <a:lnT w="6350" cap="flat" cmpd="sng" algn="ctr">
                      <a:solidFill>
                        <a:srgbClr val="C0C6C9"/>
                      </a:solidFill>
                      <a:prstDash val="solid"/>
                      <a:round/>
                      <a:headEnd type="none" w="med" len="med"/>
                      <a:tailEnd type="none" w="med" len="med"/>
                    </a:lnT>
                    <a:lnB w="6350" cap="flat" cmpd="sng" algn="ctr">
                      <a:solidFill>
                        <a:srgbClr val="4C4F55"/>
                      </a:solidFill>
                      <a:prstDash val="solid"/>
                      <a:round/>
                      <a:headEnd type="none" w="med" len="med"/>
                      <a:tailEnd type="none" w="med" len="med"/>
                    </a:lnB>
                    <a:solidFill>
                      <a:srgbClr val="EBEBEB"/>
                    </a:solidFill>
                  </a:tcPr>
                </a:tc>
                <a:extLst>
                  <a:ext uri="{0D108BD9-81ED-4DB2-BD59-A6C34878D82A}">
                    <a16:rowId xmlns:a16="http://schemas.microsoft.com/office/drawing/2014/main" val="3510891391"/>
                  </a:ext>
                </a:extLst>
              </a:tr>
              <a:tr h="0">
                <a:tc>
                  <a:txBody>
                    <a:bodyPr/>
                    <a:lstStyle/>
                    <a:p>
                      <a:pPr fontAlgn="t"/>
                      <a:r>
                        <a:rPr lang="en-AU">
                          <a:effectLst/>
                        </a:rPr>
                        <a:t>Knowledge and understanding of course content</a:t>
                      </a:r>
                    </a:p>
                  </a:txBody>
                  <a:tcPr marL="31750" marR="31750" marT="31750" marB="31750">
                    <a:lnL w="6350" cap="flat" cmpd="sng" algn="ctr">
                      <a:solidFill>
                        <a:srgbClr val="C0C6C9"/>
                      </a:solidFill>
                      <a:prstDash val="solid"/>
                      <a:round/>
                      <a:headEnd type="none" w="med" len="med"/>
                      <a:tailEnd type="none" w="med" len="med"/>
                    </a:lnL>
                    <a:lnR w="6350" cap="flat" cmpd="sng" algn="ctr">
                      <a:solidFill>
                        <a:srgbClr val="C0C6C9"/>
                      </a:solidFill>
                      <a:prstDash val="solid"/>
                      <a:round/>
                      <a:headEnd type="none" w="med" len="med"/>
                      <a:tailEnd type="none" w="med" len="med"/>
                    </a:lnR>
                    <a:lnT w="6350" cap="flat" cmpd="sng" algn="ctr">
                      <a:solidFill>
                        <a:srgbClr val="4C4F55"/>
                      </a:solidFill>
                      <a:prstDash val="solid"/>
                      <a:round/>
                      <a:headEnd type="none" w="med" len="med"/>
                      <a:tailEnd type="none" w="med" len="med"/>
                    </a:lnT>
                    <a:lnB w="6350" cap="flat" cmpd="sng" algn="ctr">
                      <a:solidFill>
                        <a:srgbClr val="C0C6C9"/>
                      </a:solidFill>
                      <a:prstDash val="solid"/>
                      <a:round/>
                      <a:headEnd type="none" w="med" len="med"/>
                      <a:tailEnd type="none" w="med" len="med"/>
                    </a:lnB>
                    <a:solidFill>
                      <a:srgbClr val="FFFFFF"/>
                    </a:solidFill>
                  </a:tcPr>
                </a:tc>
                <a:tc>
                  <a:txBody>
                    <a:bodyPr/>
                    <a:lstStyle/>
                    <a:p>
                      <a:pPr algn="ctr" fontAlgn="t"/>
                      <a:r>
                        <a:rPr lang="en-AU">
                          <a:effectLst/>
                        </a:rPr>
                        <a:t>50%</a:t>
                      </a:r>
                    </a:p>
                  </a:txBody>
                  <a:tcPr marL="31750" marR="31750" marT="31750" marB="31750">
                    <a:lnL w="6350" cap="flat" cmpd="sng" algn="ctr">
                      <a:solidFill>
                        <a:srgbClr val="C0C6C9"/>
                      </a:solidFill>
                      <a:prstDash val="solid"/>
                      <a:round/>
                      <a:headEnd type="none" w="med" len="med"/>
                      <a:tailEnd type="none" w="med" len="med"/>
                    </a:lnL>
                    <a:lnR w="6350" cap="flat" cmpd="sng" algn="ctr">
                      <a:solidFill>
                        <a:srgbClr val="C0C6C9"/>
                      </a:solidFill>
                      <a:prstDash val="solid"/>
                      <a:round/>
                      <a:headEnd type="none" w="med" len="med"/>
                      <a:tailEnd type="none" w="med" len="med"/>
                    </a:lnR>
                    <a:lnT w="6350" cap="flat" cmpd="sng" algn="ctr">
                      <a:solidFill>
                        <a:srgbClr val="4C4F55"/>
                      </a:solidFill>
                      <a:prstDash val="solid"/>
                      <a:round/>
                      <a:headEnd type="none" w="med" len="med"/>
                      <a:tailEnd type="none" w="med" len="med"/>
                    </a:lnT>
                    <a:lnB w="6350" cap="flat" cmpd="sng" algn="ctr">
                      <a:solidFill>
                        <a:srgbClr val="C0C6C9"/>
                      </a:solidFill>
                      <a:prstDash val="solid"/>
                      <a:round/>
                      <a:headEnd type="none" w="med" len="med"/>
                      <a:tailEnd type="none" w="med" len="med"/>
                    </a:lnB>
                    <a:solidFill>
                      <a:srgbClr val="FFFFFF"/>
                    </a:solidFill>
                  </a:tcPr>
                </a:tc>
                <a:extLst>
                  <a:ext uri="{0D108BD9-81ED-4DB2-BD59-A6C34878D82A}">
                    <a16:rowId xmlns:a16="http://schemas.microsoft.com/office/drawing/2014/main" val="503766885"/>
                  </a:ext>
                </a:extLst>
              </a:tr>
              <a:tr h="0">
                <a:tc>
                  <a:txBody>
                    <a:bodyPr/>
                    <a:lstStyle/>
                    <a:p>
                      <a:pPr fontAlgn="t"/>
                      <a:r>
                        <a:rPr lang="en-AU">
                          <a:effectLst/>
                        </a:rPr>
                        <a:t>Knowledge and skills in the design and development of software solutions</a:t>
                      </a:r>
                    </a:p>
                  </a:txBody>
                  <a:tcPr marL="31750" marR="31750" marT="31750" marB="31750">
                    <a:lnL w="6350" cap="flat" cmpd="sng" algn="ctr">
                      <a:solidFill>
                        <a:srgbClr val="C0C6C9"/>
                      </a:solidFill>
                      <a:prstDash val="solid"/>
                      <a:round/>
                      <a:headEnd type="none" w="med" len="med"/>
                      <a:tailEnd type="none" w="med" len="med"/>
                    </a:lnL>
                    <a:lnR w="6350" cap="flat" cmpd="sng" algn="ctr">
                      <a:solidFill>
                        <a:srgbClr val="C0C6C9"/>
                      </a:solidFill>
                      <a:prstDash val="solid"/>
                      <a:round/>
                      <a:headEnd type="none" w="med" len="med"/>
                      <a:tailEnd type="none" w="med" len="med"/>
                    </a:lnR>
                    <a:lnT w="6350" cap="flat" cmpd="sng" algn="ctr">
                      <a:solidFill>
                        <a:srgbClr val="C0C6C9"/>
                      </a:solidFill>
                      <a:prstDash val="solid"/>
                      <a:round/>
                      <a:headEnd type="none" w="med" len="med"/>
                      <a:tailEnd type="none" w="med" len="med"/>
                    </a:lnT>
                    <a:lnB w="6350" cap="flat" cmpd="sng" algn="ctr">
                      <a:solidFill>
                        <a:srgbClr val="C0C6C9"/>
                      </a:solidFill>
                      <a:prstDash val="solid"/>
                      <a:round/>
                      <a:headEnd type="none" w="med" len="med"/>
                      <a:tailEnd type="none" w="med" len="med"/>
                    </a:lnB>
                    <a:solidFill>
                      <a:srgbClr val="FFFFFF"/>
                    </a:solidFill>
                  </a:tcPr>
                </a:tc>
                <a:tc>
                  <a:txBody>
                    <a:bodyPr/>
                    <a:lstStyle/>
                    <a:p>
                      <a:pPr algn="ctr" fontAlgn="t"/>
                      <a:r>
                        <a:rPr lang="en-AU" dirty="0">
                          <a:effectLst/>
                        </a:rPr>
                        <a:t>50%</a:t>
                      </a:r>
                    </a:p>
                  </a:txBody>
                  <a:tcPr marL="31750" marR="31750" marT="31750" marB="31750">
                    <a:lnL w="6350" cap="flat" cmpd="sng" algn="ctr">
                      <a:solidFill>
                        <a:srgbClr val="C0C6C9"/>
                      </a:solidFill>
                      <a:prstDash val="solid"/>
                      <a:round/>
                      <a:headEnd type="none" w="med" len="med"/>
                      <a:tailEnd type="none" w="med" len="med"/>
                    </a:lnL>
                    <a:lnR w="6350" cap="flat" cmpd="sng" algn="ctr">
                      <a:solidFill>
                        <a:srgbClr val="C0C6C9"/>
                      </a:solidFill>
                      <a:prstDash val="solid"/>
                      <a:round/>
                      <a:headEnd type="none" w="med" len="med"/>
                      <a:tailEnd type="none" w="med" len="med"/>
                    </a:lnR>
                    <a:lnT w="6350" cap="flat" cmpd="sng" algn="ctr">
                      <a:solidFill>
                        <a:srgbClr val="C0C6C9"/>
                      </a:solidFill>
                      <a:prstDash val="solid"/>
                      <a:round/>
                      <a:headEnd type="none" w="med" len="med"/>
                      <a:tailEnd type="none" w="med" len="med"/>
                    </a:lnT>
                    <a:lnB w="6350" cap="flat" cmpd="sng" algn="ctr">
                      <a:solidFill>
                        <a:srgbClr val="C0C6C9"/>
                      </a:solidFill>
                      <a:prstDash val="solid"/>
                      <a:round/>
                      <a:headEnd type="none" w="med" len="med"/>
                      <a:tailEnd type="none" w="med" len="med"/>
                    </a:lnB>
                    <a:solidFill>
                      <a:srgbClr val="FFFFFF"/>
                    </a:solidFill>
                  </a:tcPr>
                </a:tc>
                <a:extLst>
                  <a:ext uri="{0D108BD9-81ED-4DB2-BD59-A6C34878D82A}">
                    <a16:rowId xmlns:a16="http://schemas.microsoft.com/office/drawing/2014/main" val="37965326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20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200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2000"/>
                                        <p:tgtEl>
                                          <p:spTgt spid="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Effect transition="in" filter="fade">
                                      <p:cBhvr>
                                        <p:cTn id="19" dur="2000"/>
                                        <p:tgtEl>
                                          <p:spTgt spid="8">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2000"/>
                                        <p:tgtEl>
                                          <p:spTgt spid="8">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animEffect transition="in" filter="fade">
                                      <p:cBhvr>
                                        <p:cTn id="25" dur="2000"/>
                                        <p:tgtEl>
                                          <p:spTgt spid="8">
                                            <p:txEl>
                                              <p:pRg st="7" end="7"/>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xEl>
                                              <p:pRg st="8" end="8"/>
                                            </p:txEl>
                                          </p:spTgt>
                                        </p:tgtEl>
                                        <p:attrNameLst>
                                          <p:attrName>style.visibility</p:attrName>
                                        </p:attrNameLst>
                                      </p:cBhvr>
                                      <p:to>
                                        <p:strVal val="visible"/>
                                      </p:to>
                                    </p:set>
                                    <p:animEffect transition="in" filter="fade">
                                      <p:cBhvr>
                                        <p:cTn id="28" dur="2000"/>
                                        <p:tgtEl>
                                          <p:spTgt spid="8">
                                            <p:txEl>
                                              <p:pRg st="8" end="8"/>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xEl>
                                              <p:pRg st="9" end="9"/>
                                            </p:txEl>
                                          </p:spTgt>
                                        </p:tgtEl>
                                        <p:attrNameLst>
                                          <p:attrName>style.visibility</p:attrName>
                                        </p:attrNameLst>
                                      </p:cBhvr>
                                      <p:to>
                                        <p:strVal val="visible"/>
                                      </p:to>
                                    </p:set>
                                    <p:animEffect transition="in" filter="fade">
                                      <p:cBhvr>
                                        <p:cTn id="31" dur="2000"/>
                                        <p:tgtEl>
                                          <p:spTgt spid="8">
                                            <p:txEl>
                                              <p:pRg st="9" end="9"/>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xEl>
                                              <p:pRg st="10" end="10"/>
                                            </p:txEl>
                                          </p:spTgt>
                                        </p:tgtEl>
                                        <p:attrNameLst>
                                          <p:attrName>style.visibility</p:attrName>
                                        </p:attrNameLst>
                                      </p:cBhvr>
                                      <p:to>
                                        <p:strVal val="visible"/>
                                      </p:to>
                                    </p:set>
                                    <p:animEffect transition="in" filter="fade">
                                      <p:cBhvr>
                                        <p:cTn id="34" dur="2000"/>
                                        <p:tgtEl>
                                          <p:spTgt spid="8">
                                            <p:txEl>
                                              <p:pRg st="10" end="1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xEl>
                                              <p:pRg st="11" end="11"/>
                                            </p:txEl>
                                          </p:spTgt>
                                        </p:tgtEl>
                                        <p:attrNameLst>
                                          <p:attrName>style.visibility</p:attrName>
                                        </p:attrNameLst>
                                      </p:cBhvr>
                                      <p:to>
                                        <p:strVal val="visible"/>
                                      </p:to>
                                    </p:set>
                                    <p:animEffect transition="in" filter="fade">
                                      <p:cBhvr>
                                        <p:cTn id="37" dur="20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513953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75520" y="188641"/>
            <a:ext cx="8676456" cy="584775"/>
          </a:xfrm>
          <a:prstGeom prst="rect">
            <a:avLst/>
          </a:prstGeom>
          <a:noFill/>
        </p:spPr>
        <p:txBody>
          <a:bodyPr wrap="square" rtlCol="0">
            <a:spAutoFit/>
          </a:bodyPr>
          <a:lstStyle/>
          <a:p>
            <a:r>
              <a:rPr lang="en-AU" sz="3200" dirty="0">
                <a:solidFill>
                  <a:schemeClr val="bg1"/>
                </a:solidFill>
              </a:rPr>
              <a:t>What is the workload ?</a:t>
            </a:r>
          </a:p>
        </p:txBody>
      </p:sp>
      <p:pic>
        <p:nvPicPr>
          <p:cNvPr id="6" name="Picture 2" descr="E:\presentation resources\database-development.jpg"/>
          <p:cNvPicPr>
            <a:picLocks noChangeAspect="1" noChangeArrowheads="1"/>
          </p:cNvPicPr>
          <p:nvPr/>
        </p:nvPicPr>
        <p:blipFill>
          <a:blip r:embed="rId2" cstate="print"/>
          <a:srcRect/>
          <a:stretch>
            <a:fillRect/>
          </a:stretch>
        </p:blipFill>
        <p:spPr bwMode="auto">
          <a:xfrm>
            <a:off x="1524000" y="1124744"/>
            <a:ext cx="3275856" cy="5733256"/>
          </a:xfrm>
          <a:prstGeom prst="rect">
            <a:avLst/>
          </a:prstGeom>
          <a:noFill/>
        </p:spPr>
      </p:pic>
      <p:sp>
        <p:nvSpPr>
          <p:cNvPr id="8" name="TextBox 7"/>
          <p:cNvSpPr txBox="1"/>
          <p:nvPr/>
        </p:nvSpPr>
        <p:spPr>
          <a:xfrm>
            <a:off x="5401443" y="364305"/>
            <a:ext cx="6504036" cy="584775"/>
          </a:xfrm>
          <a:prstGeom prst="rect">
            <a:avLst/>
          </a:prstGeom>
          <a:noFill/>
        </p:spPr>
        <p:txBody>
          <a:bodyPr wrap="square" rtlCol="0">
            <a:spAutoFit/>
          </a:bodyPr>
          <a:lstStyle/>
          <a:p>
            <a:r>
              <a:rPr lang="en-AU" sz="3200" b="1" dirty="0">
                <a:solidFill>
                  <a:schemeClr val="accent1">
                    <a:lumMod val="50000"/>
                  </a:schemeClr>
                </a:solidFill>
              </a:rPr>
              <a:t>Information Processes &amp; Technology</a:t>
            </a:r>
            <a:endParaRPr lang="en-AU" sz="3200" dirty="0">
              <a:solidFill>
                <a:schemeClr val="accent1">
                  <a:lumMod val="50000"/>
                </a:schemeClr>
              </a:solidFill>
            </a:endParaRPr>
          </a:p>
        </p:txBody>
      </p:sp>
      <p:sp>
        <p:nvSpPr>
          <p:cNvPr id="9" name="TextBox 8"/>
          <p:cNvSpPr txBox="1"/>
          <p:nvPr/>
        </p:nvSpPr>
        <p:spPr>
          <a:xfrm>
            <a:off x="1524000" y="5780782"/>
            <a:ext cx="3563888" cy="1077218"/>
          </a:xfrm>
          <a:prstGeom prst="rect">
            <a:avLst/>
          </a:prstGeom>
          <a:solidFill>
            <a:schemeClr val="accent5">
              <a:lumMod val="50000"/>
            </a:schemeClr>
          </a:solidFill>
        </p:spPr>
        <p:txBody>
          <a:bodyPr wrap="square" rtlCol="0">
            <a:spAutoFit/>
          </a:bodyPr>
          <a:lstStyle/>
          <a:p>
            <a:r>
              <a:rPr lang="en-AU" sz="3200" dirty="0">
                <a:solidFill>
                  <a:schemeClr val="bg1"/>
                </a:solidFill>
              </a:rPr>
              <a:t>understand the changes</a:t>
            </a:r>
            <a:endParaRPr lang="en-AU" sz="3200" b="1" dirty="0">
              <a:solidFill>
                <a:schemeClr val="bg1"/>
              </a:solidFill>
            </a:endParaRPr>
          </a:p>
        </p:txBody>
      </p:sp>
      <p:sp>
        <p:nvSpPr>
          <p:cNvPr id="10" name="TextBox 9"/>
          <p:cNvSpPr txBox="1"/>
          <p:nvPr/>
        </p:nvSpPr>
        <p:spPr>
          <a:xfrm>
            <a:off x="1524000" y="1"/>
            <a:ext cx="3563888" cy="584775"/>
          </a:xfrm>
          <a:prstGeom prst="rect">
            <a:avLst/>
          </a:prstGeom>
          <a:solidFill>
            <a:schemeClr val="accent5">
              <a:lumMod val="50000"/>
            </a:schemeClr>
          </a:solidFill>
        </p:spPr>
        <p:txBody>
          <a:bodyPr wrap="square" rtlCol="0">
            <a:spAutoFit/>
          </a:bodyPr>
          <a:lstStyle/>
          <a:p>
            <a:endParaRPr lang="en-AU" sz="3200" b="1" dirty="0">
              <a:solidFill>
                <a:schemeClr val="bg1"/>
              </a:solidFill>
            </a:endParaRPr>
          </a:p>
        </p:txBody>
      </p:sp>
      <p:sp>
        <p:nvSpPr>
          <p:cNvPr id="2" name="TextBox 1">
            <a:extLst>
              <a:ext uri="{FF2B5EF4-FFF2-40B4-BE49-F238E27FC236}">
                <a16:creationId xmlns:a16="http://schemas.microsoft.com/office/drawing/2014/main" id="{BFC8FF72-44AB-4E81-B888-12570659FEA6}"/>
              </a:ext>
            </a:extLst>
          </p:cNvPr>
          <p:cNvSpPr txBox="1"/>
          <p:nvPr/>
        </p:nvSpPr>
        <p:spPr>
          <a:xfrm>
            <a:off x="5401443" y="864951"/>
            <a:ext cx="6238875" cy="830997"/>
          </a:xfrm>
          <a:prstGeom prst="rect">
            <a:avLst/>
          </a:prstGeom>
          <a:noFill/>
        </p:spPr>
        <p:txBody>
          <a:bodyPr wrap="square" rtlCol="0">
            <a:spAutoFit/>
          </a:bodyPr>
          <a:lstStyle/>
          <a:p>
            <a:r>
              <a:rPr lang="en-AU" sz="2400" dirty="0"/>
              <a:t>Board Developed Course</a:t>
            </a:r>
          </a:p>
          <a:p>
            <a:r>
              <a:rPr lang="en-AU" sz="2400" dirty="0"/>
              <a:t>2 units – Preliminary and HSC</a:t>
            </a:r>
          </a:p>
        </p:txBody>
      </p:sp>
      <p:sp>
        <p:nvSpPr>
          <p:cNvPr id="3" name="TextBox 2">
            <a:extLst>
              <a:ext uri="{FF2B5EF4-FFF2-40B4-BE49-F238E27FC236}">
                <a16:creationId xmlns:a16="http://schemas.microsoft.com/office/drawing/2014/main" id="{AF2C03CF-D1E9-4611-A27C-BEFB64824CFE}"/>
              </a:ext>
            </a:extLst>
          </p:cNvPr>
          <p:cNvSpPr txBox="1"/>
          <p:nvPr/>
        </p:nvSpPr>
        <p:spPr>
          <a:xfrm>
            <a:off x="5476875" y="2028825"/>
            <a:ext cx="6276975" cy="4401205"/>
          </a:xfrm>
          <a:prstGeom prst="rect">
            <a:avLst/>
          </a:prstGeom>
          <a:noFill/>
        </p:spPr>
        <p:txBody>
          <a:bodyPr wrap="square" rtlCol="0">
            <a:spAutoFit/>
          </a:bodyPr>
          <a:lstStyle/>
          <a:p>
            <a:r>
              <a:rPr lang="en-AU" sz="4000" dirty="0"/>
              <a:t>Course Description:</a:t>
            </a:r>
          </a:p>
          <a:p>
            <a:pPr algn="just"/>
            <a:r>
              <a:rPr lang="en-AU" sz="2400" b="0" i="0" dirty="0">
                <a:solidFill>
                  <a:srgbClr val="22272B"/>
                </a:solidFill>
                <a:effectLst/>
                <a:latin typeface="publicsans"/>
              </a:rPr>
              <a:t>Information Processes and Technology is the study of information-based systems. It focuses on information processes performed by these systems and the information technology that allows them to take place. Social, ethical and non-computer procedures resulting from the processes are considered. Different types of information systems are studied. Through project work, students will create their own information system to meet an identified need.</a:t>
            </a:r>
            <a:endParaRPr lang="en-AU" sz="2400"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1"/>
            <a:ext cx="9144000" cy="584775"/>
          </a:xfrm>
          <a:prstGeom prst="rect">
            <a:avLst/>
          </a:prstGeom>
          <a:solidFill>
            <a:schemeClr val="accent5">
              <a:lumMod val="50000"/>
            </a:schemeClr>
          </a:solidFill>
        </p:spPr>
        <p:txBody>
          <a:bodyPr wrap="square" rtlCol="0">
            <a:spAutoFit/>
          </a:bodyPr>
          <a:lstStyle/>
          <a:p>
            <a:r>
              <a:rPr lang="en-AU" sz="3200" dirty="0">
                <a:solidFill>
                  <a:schemeClr val="bg1"/>
                </a:solidFill>
              </a:rPr>
              <a:t>What will you learn ?</a:t>
            </a:r>
            <a:endParaRPr lang="en-AU" sz="3200" b="1" dirty="0">
              <a:solidFill>
                <a:schemeClr val="bg1"/>
              </a:solidFill>
            </a:endParaRPr>
          </a:p>
        </p:txBody>
      </p:sp>
      <p:pic>
        <p:nvPicPr>
          <p:cNvPr id="3" name="Picture 2" descr="E:\presentation resources\database-development.jpg"/>
          <p:cNvPicPr>
            <a:picLocks noChangeAspect="1" noChangeArrowheads="1"/>
          </p:cNvPicPr>
          <p:nvPr/>
        </p:nvPicPr>
        <p:blipFill>
          <a:blip r:embed="rId2" cstate="print"/>
          <a:srcRect/>
          <a:stretch>
            <a:fillRect/>
          </a:stretch>
        </p:blipFill>
        <p:spPr bwMode="auto">
          <a:xfrm>
            <a:off x="1066800" y="867569"/>
            <a:ext cx="3275856" cy="5733256"/>
          </a:xfrm>
          <a:prstGeom prst="rect">
            <a:avLst/>
          </a:prstGeom>
          <a:noFill/>
        </p:spPr>
      </p:pic>
      <p:sp>
        <p:nvSpPr>
          <p:cNvPr id="4" name="TextBox 3"/>
          <p:cNvSpPr txBox="1"/>
          <p:nvPr/>
        </p:nvSpPr>
        <p:spPr>
          <a:xfrm>
            <a:off x="4933951" y="667385"/>
            <a:ext cx="7019924" cy="6863417"/>
          </a:xfrm>
          <a:prstGeom prst="rect">
            <a:avLst/>
          </a:prstGeom>
          <a:noFill/>
        </p:spPr>
        <p:txBody>
          <a:bodyPr wrap="square" rtlCol="0">
            <a:spAutoFit/>
          </a:bodyPr>
          <a:lstStyle/>
          <a:p>
            <a:pPr algn="l"/>
            <a:r>
              <a:rPr lang="en-AU" sz="3200" b="1" i="0" dirty="0">
                <a:solidFill>
                  <a:srgbClr val="22272B"/>
                </a:solidFill>
                <a:effectLst/>
                <a:latin typeface="publicsans"/>
              </a:rPr>
              <a:t>Preliminary course</a:t>
            </a:r>
          </a:p>
          <a:p>
            <a:pPr algn="l">
              <a:buFont typeface="Arial" panose="020B0604020202020204" pitchFamily="34" charset="0"/>
              <a:buChar char="•"/>
            </a:pPr>
            <a:r>
              <a:rPr lang="en-AU" sz="2400" b="1" i="0" dirty="0">
                <a:solidFill>
                  <a:srgbClr val="22272B"/>
                </a:solidFill>
                <a:effectLst/>
                <a:latin typeface="publicsans medium"/>
              </a:rPr>
              <a:t>Introduction to Information Skills and Systems (20%)</a:t>
            </a:r>
            <a:endParaRPr lang="en-AU" sz="2400" b="0" i="0" dirty="0">
              <a:solidFill>
                <a:srgbClr val="22272B"/>
              </a:solidFill>
              <a:effectLst/>
              <a:latin typeface="publicsans medium"/>
            </a:endParaRPr>
          </a:p>
          <a:p>
            <a:pPr algn="l">
              <a:buFont typeface="Arial" panose="020B0604020202020204" pitchFamily="34" charset="0"/>
              <a:buChar char="•"/>
            </a:pPr>
            <a:r>
              <a:rPr lang="en-AU" sz="2400" b="1" i="0" dirty="0">
                <a:solidFill>
                  <a:srgbClr val="22272B"/>
                </a:solidFill>
                <a:effectLst/>
                <a:latin typeface="publicsans medium"/>
              </a:rPr>
              <a:t>Tools for Information Processes (50%)</a:t>
            </a:r>
            <a:endParaRPr lang="en-AU" sz="2400" b="0" i="0" dirty="0">
              <a:solidFill>
                <a:srgbClr val="22272B"/>
              </a:solidFill>
              <a:effectLst/>
              <a:latin typeface="publicsans medium"/>
            </a:endParaRPr>
          </a:p>
          <a:p>
            <a:pPr algn="l">
              <a:buFont typeface="Arial" panose="020B0604020202020204" pitchFamily="34" charset="0"/>
              <a:buChar char="•"/>
            </a:pPr>
            <a:r>
              <a:rPr lang="en-AU" sz="2400" b="1" i="0" dirty="0">
                <a:solidFill>
                  <a:srgbClr val="22272B"/>
                </a:solidFill>
                <a:effectLst/>
                <a:latin typeface="publicsans medium"/>
              </a:rPr>
              <a:t>Developing Information Systems (30%)</a:t>
            </a:r>
            <a:endParaRPr lang="en-AU" sz="2400" b="0" i="0" dirty="0">
              <a:solidFill>
                <a:srgbClr val="22272B"/>
              </a:solidFill>
              <a:effectLst/>
              <a:latin typeface="publicsans medium"/>
            </a:endParaRPr>
          </a:p>
          <a:p>
            <a:endParaRPr lang="en-AU" sz="2400" dirty="0"/>
          </a:p>
          <a:p>
            <a:pPr algn="l"/>
            <a:r>
              <a:rPr lang="en-AU" sz="3200" b="1" i="0" dirty="0">
                <a:solidFill>
                  <a:srgbClr val="22272B"/>
                </a:solidFill>
                <a:effectLst/>
                <a:latin typeface="publicsans"/>
              </a:rPr>
              <a:t>HSC course</a:t>
            </a:r>
          </a:p>
          <a:p>
            <a:pPr algn="l">
              <a:buFont typeface="Arial" panose="020B0604020202020204" pitchFamily="34" charset="0"/>
              <a:buChar char="•"/>
            </a:pPr>
            <a:r>
              <a:rPr lang="en-AU" sz="2400" b="1" i="0" dirty="0">
                <a:solidFill>
                  <a:srgbClr val="22272B"/>
                </a:solidFill>
                <a:effectLst/>
                <a:latin typeface="publicsans medium"/>
              </a:rPr>
              <a:t>Project Management (20%)</a:t>
            </a:r>
            <a:endParaRPr lang="en-AU" sz="2400" b="0" i="0" dirty="0">
              <a:solidFill>
                <a:srgbClr val="22272B"/>
              </a:solidFill>
              <a:effectLst/>
              <a:latin typeface="publicsans medium"/>
            </a:endParaRPr>
          </a:p>
          <a:p>
            <a:pPr algn="l">
              <a:buFont typeface="Arial" panose="020B0604020202020204" pitchFamily="34" charset="0"/>
              <a:buChar char="•"/>
            </a:pPr>
            <a:r>
              <a:rPr lang="en-AU" sz="2400" b="1" i="0" dirty="0">
                <a:solidFill>
                  <a:srgbClr val="22272B"/>
                </a:solidFill>
                <a:effectLst/>
                <a:latin typeface="publicsans medium"/>
              </a:rPr>
              <a:t>Information Systems and Databases (20%)</a:t>
            </a:r>
            <a:endParaRPr lang="en-AU" sz="2400" b="0" i="0" dirty="0">
              <a:solidFill>
                <a:srgbClr val="22272B"/>
              </a:solidFill>
              <a:effectLst/>
              <a:latin typeface="publicsans medium"/>
            </a:endParaRPr>
          </a:p>
          <a:p>
            <a:pPr algn="l">
              <a:buFont typeface="Arial" panose="020B0604020202020204" pitchFamily="34" charset="0"/>
              <a:buChar char="•"/>
            </a:pPr>
            <a:r>
              <a:rPr lang="en-AU" sz="2400" b="1" i="0" dirty="0">
                <a:solidFill>
                  <a:srgbClr val="22272B"/>
                </a:solidFill>
                <a:effectLst/>
                <a:latin typeface="publicsans medium"/>
              </a:rPr>
              <a:t>Communication Systems (20%)</a:t>
            </a:r>
            <a:endParaRPr lang="en-AU" sz="2400" b="0" i="0" dirty="0">
              <a:solidFill>
                <a:srgbClr val="22272B"/>
              </a:solidFill>
              <a:effectLst/>
              <a:latin typeface="publicsans medium"/>
            </a:endParaRPr>
          </a:p>
          <a:p>
            <a:pPr algn="l">
              <a:buFont typeface="Arial" panose="020B0604020202020204" pitchFamily="34" charset="0"/>
              <a:buChar char="•"/>
            </a:pPr>
            <a:r>
              <a:rPr lang="en-AU" sz="2400" b="1" i="0" dirty="0">
                <a:solidFill>
                  <a:srgbClr val="22272B"/>
                </a:solidFill>
                <a:effectLst/>
                <a:latin typeface="publicsans medium"/>
              </a:rPr>
              <a:t>Option Strands (40%)</a:t>
            </a:r>
            <a:r>
              <a:rPr lang="en-AU" sz="2400" b="0" i="0" dirty="0">
                <a:solidFill>
                  <a:srgbClr val="22272B"/>
                </a:solidFill>
                <a:effectLst/>
                <a:latin typeface="publicsans medium"/>
              </a:rPr>
              <a:t> – Students will select TWO of the following options:</a:t>
            </a:r>
          </a:p>
          <a:p>
            <a:pPr marL="742950" lvl="1" indent="-285750" algn="l">
              <a:buFont typeface="Arial" panose="020B0604020202020204" pitchFamily="34" charset="0"/>
              <a:buChar char="•"/>
            </a:pPr>
            <a:r>
              <a:rPr lang="en-AU" sz="2400" b="0" i="0" dirty="0">
                <a:solidFill>
                  <a:srgbClr val="22272B"/>
                </a:solidFill>
                <a:effectLst/>
                <a:latin typeface="publicsans medium"/>
              </a:rPr>
              <a:t>Transaction Processing Systems</a:t>
            </a:r>
          </a:p>
          <a:p>
            <a:pPr marL="742950" lvl="1" indent="-285750" algn="l">
              <a:buFont typeface="Arial" panose="020B0604020202020204" pitchFamily="34" charset="0"/>
              <a:buChar char="•"/>
            </a:pPr>
            <a:r>
              <a:rPr lang="en-AU" sz="2400" b="0" i="0" dirty="0">
                <a:solidFill>
                  <a:srgbClr val="22272B"/>
                </a:solidFill>
                <a:effectLst/>
                <a:latin typeface="publicsans medium"/>
              </a:rPr>
              <a:t>Decision Support Systems</a:t>
            </a:r>
          </a:p>
          <a:p>
            <a:pPr marL="742950" lvl="1" indent="-285750" algn="l">
              <a:buFont typeface="Arial" panose="020B0604020202020204" pitchFamily="34" charset="0"/>
              <a:buChar char="•"/>
            </a:pPr>
            <a:r>
              <a:rPr lang="en-AU" sz="2400" b="0" i="0" dirty="0">
                <a:solidFill>
                  <a:srgbClr val="22272B"/>
                </a:solidFill>
                <a:effectLst/>
                <a:latin typeface="publicsans medium"/>
              </a:rPr>
              <a:t>Automated Manufacturing Systems</a:t>
            </a:r>
          </a:p>
          <a:p>
            <a:pPr marL="742950" lvl="1" indent="-285750" algn="l">
              <a:buFont typeface="Arial" panose="020B0604020202020204" pitchFamily="34" charset="0"/>
              <a:buChar char="•"/>
            </a:pPr>
            <a:r>
              <a:rPr lang="en-AU" sz="2400" b="0" i="0" dirty="0">
                <a:solidFill>
                  <a:srgbClr val="22272B"/>
                </a:solidFill>
                <a:effectLst/>
                <a:latin typeface="publicsans medium"/>
              </a:rPr>
              <a:t>Multimedia Systems.</a:t>
            </a:r>
          </a:p>
          <a:p>
            <a:br>
              <a:rPr lang="en-AU" sz="3200" dirty="0"/>
            </a:br>
            <a:endParaRPr lang="en-AU" sz="3200"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1"/>
            <a:ext cx="9144000" cy="584775"/>
          </a:xfrm>
          <a:prstGeom prst="rect">
            <a:avLst/>
          </a:prstGeom>
          <a:solidFill>
            <a:schemeClr val="accent5">
              <a:lumMod val="50000"/>
            </a:schemeClr>
          </a:solidFill>
        </p:spPr>
        <p:txBody>
          <a:bodyPr wrap="square" rtlCol="0">
            <a:spAutoFit/>
          </a:bodyPr>
          <a:lstStyle/>
          <a:p>
            <a:r>
              <a:rPr lang="en-AU" sz="3200" b="1" i="0" dirty="0">
                <a:solidFill>
                  <a:schemeClr val="bg1"/>
                </a:solidFill>
                <a:effectLst/>
                <a:latin typeface="publicsans"/>
              </a:rPr>
              <a:t>Course requirements:</a:t>
            </a:r>
          </a:p>
        </p:txBody>
      </p:sp>
      <p:pic>
        <p:nvPicPr>
          <p:cNvPr id="3" name="Picture 2" descr="E:\presentation resources\database-development.jpg"/>
          <p:cNvPicPr>
            <a:picLocks noChangeAspect="1" noChangeArrowheads="1"/>
          </p:cNvPicPr>
          <p:nvPr/>
        </p:nvPicPr>
        <p:blipFill>
          <a:blip r:embed="rId2" cstate="print"/>
          <a:srcRect/>
          <a:stretch>
            <a:fillRect/>
          </a:stretch>
        </p:blipFill>
        <p:spPr bwMode="auto">
          <a:xfrm>
            <a:off x="1524000" y="1124744"/>
            <a:ext cx="3275856" cy="5733256"/>
          </a:xfrm>
          <a:prstGeom prst="rect">
            <a:avLst/>
          </a:prstGeom>
          <a:noFill/>
        </p:spPr>
      </p:pic>
      <p:graphicFrame>
        <p:nvGraphicFramePr>
          <p:cNvPr id="5" name="Table 4">
            <a:extLst>
              <a:ext uri="{FF2B5EF4-FFF2-40B4-BE49-F238E27FC236}">
                <a16:creationId xmlns:a16="http://schemas.microsoft.com/office/drawing/2014/main" id="{B3EDC0BB-A9C4-4A82-B9E9-AAF76A8A0FF5}"/>
              </a:ext>
            </a:extLst>
          </p:cNvPr>
          <p:cNvGraphicFramePr>
            <a:graphicFrameLocks noGrp="1"/>
          </p:cNvGraphicFramePr>
          <p:nvPr>
            <p:extLst>
              <p:ext uri="{D42A27DB-BD31-4B8C-83A1-F6EECF244321}">
                <p14:modId xmlns:p14="http://schemas.microsoft.com/office/powerpoint/2010/main" val="2191499758"/>
              </p:ext>
            </p:extLst>
          </p:nvPr>
        </p:nvGraphicFramePr>
        <p:xfrm>
          <a:off x="5122399" y="888524"/>
          <a:ext cx="6831476" cy="1287780"/>
        </p:xfrm>
        <a:graphic>
          <a:graphicData uri="http://schemas.openxmlformats.org/drawingml/2006/table">
            <a:tbl>
              <a:tblPr/>
              <a:tblGrid>
                <a:gridCol w="5465181">
                  <a:extLst>
                    <a:ext uri="{9D8B030D-6E8A-4147-A177-3AD203B41FA5}">
                      <a16:colId xmlns:a16="http://schemas.microsoft.com/office/drawing/2014/main" val="1698538687"/>
                    </a:ext>
                  </a:extLst>
                </a:gridCol>
                <a:gridCol w="1366295">
                  <a:extLst>
                    <a:ext uri="{9D8B030D-6E8A-4147-A177-3AD203B41FA5}">
                      <a16:colId xmlns:a16="http://schemas.microsoft.com/office/drawing/2014/main" val="3788809353"/>
                    </a:ext>
                  </a:extLst>
                </a:gridCol>
              </a:tblGrid>
              <a:tr h="0">
                <a:tc>
                  <a:txBody>
                    <a:bodyPr/>
                    <a:lstStyle/>
                    <a:p>
                      <a:pPr fontAlgn="t"/>
                      <a:r>
                        <a:rPr lang="en-AU" b="1">
                          <a:solidFill>
                            <a:srgbClr val="22272B"/>
                          </a:solidFill>
                          <a:effectLst/>
                          <a:latin typeface="publicsans"/>
                        </a:rPr>
                        <a:t>Component</a:t>
                      </a:r>
                    </a:p>
                  </a:txBody>
                  <a:tcPr marL="31750" marR="31750" marT="31750" marB="31750">
                    <a:lnL w="6350" cap="flat" cmpd="sng" algn="ctr">
                      <a:solidFill>
                        <a:srgbClr val="C0C6C9"/>
                      </a:solidFill>
                      <a:prstDash val="solid"/>
                      <a:round/>
                      <a:headEnd type="none" w="med" len="med"/>
                      <a:tailEnd type="none" w="med" len="med"/>
                    </a:lnL>
                    <a:lnR w="6350" cap="flat" cmpd="sng" algn="ctr">
                      <a:solidFill>
                        <a:srgbClr val="C0C6C9"/>
                      </a:solidFill>
                      <a:prstDash val="solid"/>
                      <a:round/>
                      <a:headEnd type="none" w="med" len="med"/>
                      <a:tailEnd type="none" w="med" len="med"/>
                    </a:lnR>
                    <a:lnT w="6350" cap="flat" cmpd="sng" algn="ctr">
                      <a:solidFill>
                        <a:srgbClr val="C0C6C9"/>
                      </a:solidFill>
                      <a:prstDash val="solid"/>
                      <a:round/>
                      <a:headEnd type="none" w="med" len="med"/>
                      <a:tailEnd type="none" w="med" len="med"/>
                    </a:lnT>
                    <a:lnB w="6350" cap="flat" cmpd="sng" algn="ctr">
                      <a:solidFill>
                        <a:srgbClr val="4C4F55"/>
                      </a:solidFill>
                      <a:prstDash val="solid"/>
                      <a:round/>
                      <a:headEnd type="none" w="med" len="med"/>
                      <a:tailEnd type="none" w="med" len="med"/>
                    </a:lnB>
                    <a:solidFill>
                      <a:srgbClr val="EBEBEB"/>
                    </a:solidFill>
                  </a:tcPr>
                </a:tc>
                <a:tc>
                  <a:txBody>
                    <a:bodyPr/>
                    <a:lstStyle/>
                    <a:p>
                      <a:pPr algn="ctr" fontAlgn="t"/>
                      <a:r>
                        <a:rPr lang="en-AU" b="1">
                          <a:solidFill>
                            <a:srgbClr val="22272B"/>
                          </a:solidFill>
                          <a:effectLst/>
                          <a:latin typeface="publicsans"/>
                        </a:rPr>
                        <a:t>Weighting</a:t>
                      </a:r>
                    </a:p>
                  </a:txBody>
                  <a:tcPr marL="31750" marR="31750" marT="31750" marB="31750">
                    <a:lnL w="6350" cap="flat" cmpd="sng" algn="ctr">
                      <a:solidFill>
                        <a:srgbClr val="C0C6C9"/>
                      </a:solidFill>
                      <a:prstDash val="solid"/>
                      <a:round/>
                      <a:headEnd type="none" w="med" len="med"/>
                      <a:tailEnd type="none" w="med" len="med"/>
                    </a:lnL>
                    <a:lnR w="6350" cap="flat" cmpd="sng" algn="ctr">
                      <a:solidFill>
                        <a:srgbClr val="C0C6C9"/>
                      </a:solidFill>
                      <a:prstDash val="solid"/>
                      <a:round/>
                      <a:headEnd type="none" w="med" len="med"/>
                      <a:tailEnd type="none" w="med" len="med"/>
                    </a:lnR>
                    <a:lnT w="6350" cap="flat" cmpd="sng" algn="ctr">
                      <a:solidFill>
                        <a:srgbClr val="C0C6C9"/>
                      </a:solidFill>
                      <a:prstDash val="solid"/>
                      <a:round/>
                      <a:headEnd type="none" w="med" len="med"/>
                      <a:tailEnd type="none" w="med" len="med"/>
                    </a:lnT>
                    <a:lnB w="6350" cap="flat" cmpd="sng" algn="ctr">
                      <a:solidFill>
                        <a:srgbClr val="4C4F55"/>
                      </a:solidFill>
                      <a:prstDash val="solid"/>
                      <a:round/>
                      <a:headEnd type="none" w="med" len="med"/>
                      <a:tailEnd type="none" w="med" len="med"/>
                    </a:lnB>
                    <a:solidFill>
                      <a:srgbClr val="EBEBEB"/>
                    </a:solidFill>
                  </a:tcPr>
                </a:tc>
                <a:extLst>
                  <a:ext uri="{0D108BD9-81ED-4DB2-BD59-A6C34878D82A}">
                    <a16:rowId xmlns:a16="http://schemas.microsoft.com/office/drawing/2014/main" val="1860578998"/>
                  </a:ext>
                </a:extLst>
              </a:tr>
              <a:tr h="0">
                <a:tc>
                  <a:txBody>
                    <a:bodyPr/>
                    <a:lstStyle/>
                    <a:p>
                      <a:pPr fontAlgn="t"/>
                      <a:r>
                        <a:rPr lang="en-AU">
                          <a:effectLst/>
                        </a:rPr>
                        <a:t>Knowledge and understanding of course content</a:t>
                      </a:r>
                    </a:p>
                  </a:txBody>
                  <a:tcPr marL="31750" marR="31750" marT="31750" marB="31750">
                    <a:lnL w="6350" cap="flat" cmpd="sng" algn="ctr">
                      <a:solidFill>
                        <a:srgbClr val="C0C6C9"/>
                      </a:solidFill>
                      <a:prstDash val="solid"/>
                      <a:round/>
                      <a:headEnd type="none" w="med" len="med"/>
                      <a:tailEnd type="none" w="med" len="med"/>
                    </a:lnL>
                    <a:lnR w="6350" cap="flat" cmpd="sng" algn="ctr">
                      <a:solidFill>
                        <a:srgbClr val="C0C6C9"/>
                      </a:solidFill>
                      <a:prstDash val="solid"/>
                      <a:round/>
                      <a:headEnd type="none" w="med" len="med"/>
                      <a:tailEnd type="none" w="med" len="med"/>
                    </a:lnR>
                    <a:lnT w="6350" cap="flat" cmpd="sng" algn="ctr">
                      <a:solidFill>
                        <a:srgbClr val="4C4F55"/>
                      </a:solidFill>
                      <a:prstDash val="solid"/>
                      <a:round/>
                      <a:headEnd type="none" w="med" len="med"/>
                      <a:tailEnd type="none" w="med" len="med"/>
                    </a:lnT>
                    <a:lnB w="6350" cap="flat" cmpd="sng" algn="ctr">
                      <a:solidFill>
                        <a:srgbClr val="C0C6C9"/>
                      </a:solidFill>
                      <a:prstDash val="solid"/>
                      <a:round/>
                      <a:headEnd type="none" w="med" len="med"/>
                      <a:tailEnd type="none" w="med" len="med"/>
                    </a:lnB>
                    <a:solidFill>
                      <a:srgbClr val="FFFFFF"/>
                    </a:solidFill>
                  </a:tcPr>
                </a:tc>
                <a:tc>
                  <a:txBody>
                    <a:bodyPr/>
                    <a:lstStyle/>
                    <a:p>
                      <a:pPr algn="ctr" fontAlgn="t"/>
                      <a:r>
                        <a:rPr lang="en-AU">
                          <a:effectLst/>
                        </a:rPr>
                        <a:t>60%</a:t>
                      </a:r>
                    </a:p>
                  </a:txBody>
                  <a:tcPr marL="31750" marR="31750" marT="31750" marB="31750">
                    <a:lnL w="6350" cap="flat" cmpd="sng" algn="ctr">
                      <a:solidFill>
                        <a:srgbClr val="C0C6C9"/>
                      </a:solidFill>
                      <a:prstDash val="solid"/>
                      <a:round/>
                      <a:headEnd type="none" w="med" len="med"/>
                      <a:tailEnd type="none" w="med" len="med"/>
                    </a:lnL>
                    <a:lnR w="6350" cap="flat" cmpd="sng" algn="ctr">
                      <a:solidFill>
                        <a:srgbClr val="C0C6C9"/>
                      </a:solidFill>
                      <a:prstDash val="solid"/>
                      <a:round/>
                      <a:headEnd type="none" w="med" len="med"/>
                      <a:tailEnd type="none" w="med" len="med"/>
                    </a:lnR>
                    <a:lnT w="6350" cap="flat" cmpd="sng" algn="ctr">
                      <a:solidFill>
                        <a:srgbClr val="4C4F55"/>
                      </a:solidFill>
                      <a:prstDash val="solid"/>
                      <a:round/>
                      <a:headEnd type="none" w="med" len="med"/>
                      <a:tailEnd type="none" w="med" len="med"/>
                    </a:lnT>
                    <a:lnB w="6350" cap="flat" cmpd="sng" algn="ctr">
                      <a:solidFill>
                        <a:srgbClr val="C0C6C9"/>
                      </a:solidFill>
                      <a:prstDash val="solid"/>
                      <a:round/>
                      <a:headEnd type="none" w="med" len="med"/>
                      <a:tailEnd type="none" w="med" len="med"/>
                    </a:lnB>
                    <a:solidFill>
                      <a:srgbClr val="FFFFFF"/>
                    </a:solidFill>
                  </a:tcPr>
                </a:tc>
                <a:extLst>
                  <a:ext uri="{0D108BD9-81ED-4DB2-BD59-A6C34878D82A}">
                    <a16:rowId xmlns:a16="http://schemas.microsoft.com/office/drawing/2014/main" val="218366174"/>
                  </a:ext>
                </a:extLst>
              </a:tr>
              <a:tr h="0">
                <a:tc>
                  <a:txBody>
                    <a:bodyPr/>
                    <a:lstStyle/>
                    <a:p>
                      <a:pPr fontAlgn="t"/>
                      <a:r>
                        <a:rPr lang="en-AU">
                          <a:effectLst/>
                        </a:rPr>
                        <a:t>Knowledge and skills in the design and development of information systems</a:t>
                      </a:r>
                    </a:p>
                  </a:txBody>
                  <a:tcPr marL="31750" marR="31750" marT="31750" marB="31750">
                    <a:lnL w="6350" cap="flat" cmpd="sng" algn="ctr">
                      <a:solidFill>
                        <a:srgbClr val="C0C6C9"/>
                      </a:solidFill>
                      <a:prstDash val="solid"/>
                      <a:round/>
                      <a:headEnd type="none" w="med" len="med"/>
                      <a:tailEnd type="none" w="med" len="med"/>
                    </a:lnL>
                    <a:lnR w="6350" cap="flat" cmpd="sng" algn="ctr">
                      <a:solidFill>
                        <a:srgbClr val="C0C6C9"/>
                      </a:solidFill>
                      <a:prstDash val="solid"/>
                      <a:round/>
                      <a:headEnd type="none" w="med" len="med"/>
                      <a:tailEnd type="none" w="med" len="med"/>
                    </a:lnR>
                    <a:lnT w="6350" cap="flat" cmpd="sng" algn="ctr">
                      <a:solidFill>
                        <a:srgbClr val="C0C6C9"/>
                      </a:solidFill>
                      <a:prstDash val="solid"/>
                      <a:round/>
                      <a:headEnd type="none" w="med" len="med"/>
                      <a:tailEnd type="none" w="med" len="med"/>
                    </a:lnT>
                    <a:lnB w="6350" cap="flat" cmpd="sng" algn="ctr">
                      <a:solidFill>
                        <a:srgbClr val="C0C6C9"/>
                      </a:solidFill>
                      <a:prstDash val="solid"/>
                      <a:round/>
                      <a:headEnd type="none" w="med" len="med"/>
                      <a:tailEnd type="none" w="med" len="med"/>
                    </a:lnB>
                    <a:solidFill>
                      <a:srgbClr val="FFFFFF"/>
                    </a:solidFill>
                  </a:tcPr>
                </a:tc>
                <a:tc>
                  <a:txBody>
                    <a:bodyPr/>
                    <a:lstStyle/>
                    <a:p>
                      <a:pPr algn="ctr" fontAlgn="t"/>
                      <a:r>
                        <a:rPr lang="en-AU" dirty="0">
                          <a:effectLst/>
                        </a:rPr>
                        <a:t>40%</a:t>
                      </a:r>
                    </a:p>
                  </a:txBody>
                  <a:tcPr marL="31750" marR="31750" marT="31750" marB="31750">
                    <a:lnL w="6350" cap="flat" cmpd="sng" algn="ctr">
                      <a:solidFill>
                        <a:srgbClr val="C0C6C9"/>
                      </a:solidFill>
                      <a:prstDash val="solid"/>
                      <a:round/>
                      <a:headEnd type="none" w="med" len="med"/>
                      <a:tailEnd type="none" w="med" len="med"/>
                    </a:lnL>
                    <a:lnR w="6350" cap="flat" cmpd="sng" algn="ctr">
                      <a:solidFill>
                        <a:srgbClr val="C0C6C9"/>
                      </a:solidFill>
                      <a:prstDash val="solid"/>
                      <a:round/>
                      <a:headEnd type="none" w="med" len="med"/>
                      <a:tailEnd type="none" w="med" len="med"/>
                    </a:lnR>
                    <a:lnT w="6350" cap="flat" cmpd="sng" algn="ctr">
                      <a:solidFill>
                        <a:srgbClr val="C0C6C9"/>
                      </a:solidFill>
                      <a:prstDash val="solid"/>
                      <a:round/>
                      <a:headEnd type="none" w="med" len="med"/>
                      <a:tailEnd type="none" w="med" len="med"/>
                    </a:lnT>
                    <a:lnB w="6350" cap="flat" cmpd="sng" algn="ctr">
                      <a:solidFill>
                        <a:srgbClr val="C0C6C9"/>
                      </a:solidFill>
                      <a:prstDash val="solid"/>
                      <a:round/>
                      <a:headEnd type="none" w="med" len="med"/>
                      <a:tailEnd type="none" w="med" len="med"/>
                    </a:lnB>
                    <a:solidFill>
                      <a:srgbClr val="FFFFFF"/>
                    </a:solidFill>
                  </a:tcPr>
                </a:tc>
                <a:extLst>
                  <a:ext uri="{0D108BD9-81ED-4DB2-BD59-A6C34878D82A}">
                    <a16:rowId xmlns:a16="http://schemas.microsoft.com/office/drawing/2014/main" val="297906576"/>
                  </a:ext>
                </a:extLst>
              </a:tr>
            </a:tbl>
          </a:graphicData>
        </a:graphic>
      </p:graphicFrame>
      <p:sp>
        <p:nvSpPr>
          <p:cNvPr id="7" name="TextBox 6">
            <a:extLst>
              <a:ext uri="{FF2B5EF4-FFF2-40B4-BE49-F238E27FC236}">
                <a16:creationId xmlns:a16="http://schemas.microsoft.com/office/drawing/2014/main" id="{39877C05-A4FB-4861-8BCE-B0D7D7E2D1E3}"/>
              </a:ext>
            </a:extLst>
          </p:cNvPr>
          <p:cNvSpPr txBox="1"/>
          <p:nvPr/>
        </p:nvSpPr>
        <p:spPr>
          <a:xfrm>
            <a:off x="3063034" y="5969476"/>
            <a:ext cx="9014666" cy="584775"/>
          </a:xfrm>
          <a:prstGeom prst="rect">
            <a:avLst/>
          </a:prstGeom>
          <a:solidFill>
            <a:schemeClr val="bg1">
              <a:lumMod val="75000"/>
            </a:schemeClr>
          </a:solidFill>
        </p:spPr>
        <p:txBody>
          <a:bodyPr wrap="square" rtlCol="0">
            <a:spAutoFit/>
          </a:bodyPr>
          <a:lstStyle/>
          <a:p>
            <a:r>
              <a:rPr lang="en-AU" sz="3200" b="1" dirty="0"/>
              <a:t>HSC written paper: 3 hours + 5 minutes reading time</a:t>
            </a:r>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5480" y="0"/>
            <a:ext cx="9361040" cy="6858000"/>
          </a:xfrm>
          <a:prstGeom prst="rect">
            <a:avLst/>
          </a:prstGeom>
        </p:spPr>
      </p:pic>
    </p:spTree>
    <p:extLst>
      <p:ext uri="{BB962C8B-B14F-4D97-AF65-F5344CB8AC3E}">
        <p14:creationId xmlns:p14="http://schemas.microsoft.com/office/powerpoint/2010/main" val="330536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E:\presentation resources\typist.jpg"/>
          <p:cNvPicPr>
            <a:picLocks noChangeAspect="1" noChangeArrowheads="1"/>
          </p:cNvPicPr>
          <p:nvPr/>
        </p:nvPicPr>
        <p:blipFill>
          <a:blip r:embed="rId2" cstate="print"/>
          <a:srcRect/>
          <a:stretch>
            <a:fillRect/>
          </a:stretch>
        </p:blipFill>
        <p:spPr bwMode="auto">
          <a:xfrm>
            <a:off x="342505" y="949069"/>
            <a:ext cx="2777191" cy="5229200"/>
          </a:xfrm>
          <a:prstGeom prst="rect">
            <a:avLst/>
          </a:prstGeom>
          <a:noFill/>
        </p:spPr>
      </p:pic>
      <p:sp>
        <p:nvSpPr>
          <p:cNvPr id="11" name="TextBox 10">
            <a:extLst>
              <a:ext uri="{FF2B5EF4-FFF2-40B4-BE49-F238E27FC236}">
                <a16:creationId xmlns:a16="http://schemas.microsoft.com/office/drawing/2014/main" id="{5318316A-424C-442B-AE84-5902D768E140}"/>
              </a:ext>
            </a:extLst>
          </p:cNvPr>
          <p:cNvSpPr txBox="1"/>
          <p:nvPr/>
        </p:nvSpPr>
        <p:spPr>
          <a:xfrm>
            <a:off x="3324226" y="292005"/>
            <a:ext cx="8677274" cy="6370975"/>
          </a:xfrm>
          <a:prstGeom prst="rect">
            <a:avLst/>
          </a:prstGeom>
          <a:noFill/>
        </p:spPr>
        <p:txBody>
          <a:bodyPr wrap="square">
            <a:spAutoFit/>
          </a:bodyPr>
          <a:lstStyle/>
          <a:p>
            <a:r>
              <a:rPr lang="en-AU" sz="2400" b="1" dirty="0">
                <a:solidFill>
                  <a:schemeClr val="bg2">
                    <a:lumMod val="50000"/>
                  </a:schemeClr>
                </a:solidFill>
              </a:rPr>
              <a:t>Information and Digital Technology Curriculum Framework</a:t>
            </a:r>
          </a:p>
          <a:p>
            <a:r>
              <a:rPr lang="en-AU" sz="2400" b="1" dirty="0"/>
              <a:t>Board Developed Course</a:t>
            </a:r>
          </a:p>
          <a:p>
            <a:r>
              <a:rPr lang="en-AU" sz="2400" b="1" dirty="0"/>
              <a:t>2 units – Preliminary and HSC</a:t>
            </a:r>
          </a:p>
          <a:p>
            <a:r>
              <a:rPr lang="en-AU" sz="2400" b="1" dirty="0"/>
              <a:t>VET</a:t>
            </a:r>
          </a:p>
          <a:p>
            <a:pPr algn="l"/>
            <a:endParaRPr lang="en-AU" sz="2400" b="1" i="0" dirty="0">
              <a:solidFill>
                <a:srgbClr val="22272B"/>
              </a:solidFill>
              <a:effectLst/>
              <a:latin typeface="publicsans"/>
            </a:endParaRPr>
          </a:p>
          <a:p>
            <a:pPr algn="l"/>
            <a:r>
              <a:rPr lang="en-AU" sz="2400" b="1" i="0" dirty="0">
                <a:solidFill>
                  <a:srgbClr val="22272B"/>
                </a:solidFill>
                <a:effectLst/>
                <a:latin typeface="publicsans"/>
              </a:rPr>
              <a:t>Course description</a:t>
            </a:r>
          </a:p>
          <a:p>
            <a:pPr algn="l"/>
            <a:r>
              <a:rPr lang="en-AU" sz="2400" b="0" i="0" dirty="0">
                <a:solidFill>
                  <a:srgbClr val="22272B"/>
                </a:solidFill>
                <a:effectLst/>
                <a:latin typeface="publicsans"/>
              </a:rPr>
              <a:t>The Preliminary course introduces students to the basic concepts of computer software design and development. It does this by looking at the different ways in which software can be developed, the tools that can be used to assist in this process and by considering the interaction between software and the other components of the computer system.</a:t>
            </a:r>
          </a:p>
          <a:p>
            <a:pPr algn="l"/>
            <a:r>
              <a:rPr lang="en-AU" sz="2400" b="0" i="0" dirty="0">
                <a:solidFill>
                  <a:srgbClr val="22272B"/>
                </a:solidFill>
                <a:effectLst/>
                <a:latin typeface="publicsans"/>
              </a:rPr>
              <a:t>The HSC course builds on the Preliminary course and involves the development and documentation of software using a variety of data structures and language facilities. Students learn to solve a number of interesting and relevant software problems.</a:t>
            </a:r>
          </a:p>
          <a:p>
            <a:endParaRPr lang="en-AU" sz="2400" dirty="0"/>
          </a:p>
        </p:txBody>
      </p:sp>
      <p:sp>
        <p:nvSpPr>
          <p:cNvPr id="12" name="TextBox 11">
            <a:extLst>
              <a:ext uri="{FF2B5EF4-FFF2-40B4-BE49-F238E27FC236}">
                <a16:creationId xmlns:a16="http://schemas.microsoft.com/office/drawing/2014/main" id="{D78F732F-7CBB-41D0-9283-27B1A24BF394}"/>
              </a:ext>
            </a:extLst>
          </p:cNvPr>
          <p:cNvSpPr txBox="1"/>
          <p:nvPr/>
        </p:nvSpPr>
        <p:spPr>
          <a:xfrm>
            <a:off x="342505" y="292005"/>
            <a:ext cx="2381645" cy="369332"/>
          </a:xfrm>
          <a:prstGeom prst="rect">
            <a:avLst/>
          </a:prstGeom>
          <a:solidFill>
            <a:schemeClr val="tx1">
              <a:lumMod val="50000"/>
              <a:lumOff val="50000"/>
            </a:schemeClr>
          </a:solidFill>
        </p:spPr>
        <p:txBody>
          <a:bodyPr wrap="square">
            <a:spAutoFit/>
          </a:bodyPr>
          <a:lstStyle/>
          <a:p>
            <a:r>
              <a:rPr lang="en-AU" sz="1800" dirty="0">
                <a:solidFill>
                  <a:schemeClr val="bg1"/>
                </a:solidFill>
              </a:rPr>
              <a:t>Practical knowledge?</a:t>
            </a:r>
          </a:p>
        </p:txBody>
      </p:sp>
    </p:spTree>
    <p:extLst>
      <p:ext uri="{BB962C8B-B14F-4D97-AF65-F5344CB8AC3E}">
        <p14:creationId xmlns:p14="http://schemas.microsoft.com/office/powerpoint/2010/main" val="196373659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extBox 4"/>
          <p:cNvSpPr txBox="1"/>
          <p:nvPr/>
        </p:nvSpPr>
        <p:spPr>
          <a:xfrm>
            <a:off x="762001" y="803325"/>
            <a:ext cx="5314536"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a:latin typeface="+mj-lt"/>
                <a:ea typeface="+mj-ea"/>
                <a:cs typeface="+mj-cs"/>
              </a:rPr>
              <a:t>Which qualification?</a:t>
            </a:r>
            <a:endParaRPr lang="en-US" sz="4400" b="1">
              <a:latin typeface="+mj-lt"/>
              <a:ea typeface="+mj-ea"/>
              <a:cs typeface="+mj-cs"/>
            </a:endParaRPr>
          </a:p>
        </p:txBody>
      </p:sp>
      <p:sp>
        <p:nvSpPr>
          <p:cNvPr id="6" name="Rectangle 5"/>
          <p:cNvSpPr/>
          <p:nvPr/>
        </p:nvSpPr>
        <p:spPr>
          <a:xfrm>
            <a:off x="0" y="3352431"/>
            <a:ext cx="6582780" cy="2302507"/>
          </a:xfrm>
          <a:prstGeom prst="rect">
            <a:avLst/>
          </a:prstGeom>
        </p:spPr>
        <p:txBody>
          <a:bodyPr vert="horz" lIns="91440" tIns="45720" rIns="91440" bIns="45720" rtlCol="0" anchor="t">
            <a:normAutofit/>
          </a:bodyPr>
          <a:lstStyle/>
          <a:p>
            <a:pPr>
              <a:lnSpc>
                <a:spcPct val="90000"/>
              </a:lnSpc>
              <a:spcAft>
                <a:spcPts val="600"/>
              </a:spcAft>
            </a:pPr>
            <a:r>
              <a:rPr lang="en-US" sz="2800" dirty="0"/>
              <a:t>Statement of Attainment towards Cert III in Information, Digital Media and Technology </a:t>
            </a:r>
            <a:r>
              <a:rPr lang="en-US" sz="2800" b="0" i="0" u="none" strike="noStrike" dirty="0">
                <a:effectLst/>
                <a:hlinkClick r:id="rId2" tooltip="View details for qualification code ICT20120"/>
              </a:rPr>
              <a:t>ICT20120</a:t>
            </a:r>
            <a:endParaRPr lang="en-US" sz="2800" dirty="0"/>
          </a:p>
          <a:p>
            <a:pPr indent="-228600">
              <a:lnSpc>
                <a:spcPct val="90000"/>
              </a:lnSpc>
              <a:spcAft>
                <a:spcPts val="600"/>
              </a:spcAft>
              <a:buFont typeface="Arial" panose="020B0604020202020204" pitchFamily="34" charset="0"/>
              <a:buChar char="•"/>
            </a:pPr>
            <a:endParaRPr lang="en-US" sz="2800" dirty="0"/>
          </a:p>
          <a:p>
            <a:pPr>
              <a:lnSpc>
                <a:spcPct val="90000"/>
              </a:lnSpc>
              <a:spcAft>
                <a:spcPts val="600"/>
              </a:spcAft>
            </a:pPr>
            <a:r>
              <a:rPr lang="en-US" sz="2800" dirty="0"/>
              <a:t>Record on HSC transcript</a:t>
            </a:r>
          </a:p>
        </p:txBody>
      </p:sp>
      <p:sp>
        <p:nvSpPr>
          <p:cNvPr id="15"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E:\presentation resources\typist.jpg"/>
          <p:cNvPicPr>
            <a:picLocks noChangeAspect="1" noChangeArrowheads="1"/>
          </p:cNvPicPr>
          <p:nvPr/>
        </p:nvPicPr>
        <p:blipFill rotWithShape="1">
          <a:blip r:embed="rId3" cstate="print"/>
          <a:srcRect t="1756" r="-2" b="28879"/>
          <a:stretch/>
        </p:blipFill>
        <p:spPr bwMode="auto">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p:spPr>
      </p:pic>
    </p:spTree>
    <p:extLst>
      <p:ext uri="{BB962C8B-B14F-4D97-AF65-F5344CB8AC3E}">
        <p14:creationId xmlns:p14="http://schemas.microsoft.com/office/powerpoint/2010/main" val="30139406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E:\presentation resources\typist.jpg"/>
          <p:cNvPicPr>
            <a:picLocks noChangeAspect="1" noChangeArrowheads="1"/>
          </p:cNvPicPr>
          <p:nvPr/>
        </p:nvPicPr>
        <p:blipFill>
          <a:blip r:embed="rId2" cstate="print"/>
          <a:srcRect/>
          <a:stretch>
            <a:fillRect/>
          </a:stretch>
        </p:blipFill>
        <p:spPr bwMode="auto">
          <a:xfrm>
            <a:off x="0" y="584774"/>
            <a:ext cx="2921207" cy="6273225"/>
          </a:xfrm>
          <a:prstGeom prst="rect">
            <a:avLst/>
          </a:prstGeom>
          <a:noFill/>
        </p:spPr>
      </p:pic>
      <p:sp>
        <p:nvSpPr>
          <p:cNvPr id="3" name="TextBox 2"/>
          <p:cNvSpPr txBox="1"/>
          <p:nvPr/>
        </p:nvSpPr>
        <p:spPr>
          <a:xfrm>
            <a:off x="0" y="-1"/>
            <a:ext cx="9144000" cy="584775"/>
          </a:xfrm>
          <a:prstGeom prst="rect">
            <a:avLst/>
          </a:prstGeom>
          <a:solidFill>
            <a:schemeClr val="bg2">
              <a:lumMod val="50000"/>
            </a:schemeClr>
          </a:solidFill>
        </p:spPr>
        <p:txBody>
          <a:bodyPr wrap="square" rtlCol="0">
            <a:spAutoFit/>
          </a:bodyPr>
          <a:lstStyle/>
          <a:p>
            <a:r>
              <a:rPr lang="en-AU" sz="3200" dirty="0">
                <a:solidFill>
                  <a:schemeClr val="bg1"/>
                </a:solidFill>
              </a:rPr>
              <a:t>What will I learn?</a:t>
            </a:r>
            <a:endParaRPr lang="en-AU" sz="3200" b="1" dirty="0">
              <a:solidFill>
                <a:schemeClr val="bg1"/>
              </a:solidFill>
            </a:endParaRPr>
          </a:p>
        </p:txBody>
      </p:sp>
      <p:sp>
        <p:nvSpPr>
          <p:cNvPr id="4" name="Rectangle 3"/>
          <p:cNvSpPr/>
          <p:nvPr/>
        </p:nvSpPr>
        <p:spPr>
          <a:xfrm>
            <a:off x="3086099" y="811561"/>
            <a:ext cx="8791575" cy="4339650"/>
          </a:xfrm>
          <a:prstGeom prst="rect">
            <a:avLst/>
          </a:prstGeom>
        </p:spPr>
        <p:txBody>
          <a:bodyPr wrap="square">
            <a:spAutoFit/>
          </a:bodyPr>
          <a:lstStyle/>
          <a:p>
            <a:pPr algn="l"/>
            <a:r>
              <a:rPr lang="en-AU" sz="3200" b="1" i="0" dirty="0">
                <a:solidFill>
                  <a:srgbClr val="22272B"/>
                </a:solidFill>
                <a:effectLst/>
                <a:latin typeface="publicsans"/>
              </a:rPr>
              <a:t>Preliminary course</a:t>
            </a:r>
          </a:p>
          <a:p>
            <a:pPr lvl="1">
              <a:buFont typeface="Arial" panose="020B0604020202020204" pitchFamily="34" charset="0"/>
              <a:buChar char="•"/>
            </a:pPr>
            <a:r>
              <a:rPr lang="en-AU" sz="2000" b="1" i="0" dirty="0">
                <a:solidFill>
                  <a:srgbClr val="22272B"/>
                </a:solidFill>
                <a:effectLst/>
                <a:latin typeface="publicsans medium"/>
              </a:rPr>
              <a:t>Concepts and Issues in the Design and Development of Software (30%)</a:t>
            </a:r>
            <a:endParaRPr lang="en-AU" sz="2000" b="0" i="0" dirty="0">
              <a:solidFill>
                <a:srgbClr val="22272B"/>
              </a:solidFill>
              <a:effectLst/>
              <a:latin typeface="publicsans medium"/>
            </a:endParaRPr>
          </a:p>
          <a:p>
            <a:pPr lvl="1">
              <a:buFont typeface="Arial" panose="020B0604020202020204" pitchFamily="34" charset="0"/>
              <a:buChar char="•"/>
            </a:pPr>
            <a:r>
              <a:rPr lang="en-AU" sz="2000" b="1" i="0" dirty="0">
                <a:solidFill>
                  <a:srgbClr val="22272B"/>
                </a:solidFill>
                <a:effectLst/>
                <a:latin typeface="publicsans medium"/>
              </a:rPr>
              <a:t>Introduction to Software Development (50%)</a:t>
            </a:r>
            <a:endParaRPr lang="en-AU" sz="2000" b="0" i="0" dirty="0">
              <a:solidFill>
                <a:srgbClr val="22272B"/>
              </a:solidFill>
              <a:effectLst/>
              <a:latin typeface="publicsans medium"/>
            </a:endParaRPr>
          </a:p>
          <a:p>
            <a:pPr lvl="1">
              <a:buFont typeface="Arial" panose="020B0604020202020204" pitchFamily="34" charset="0"/>
              <a:buChar char="•"/>
            </a:pPr>
            <a:r>
              <a:rPr lang="en-AU" sz="2000" b="1" i="0" dirty="0">
                <a:solidFill>
                  <a:srgbClr val="22272B"/>
                </a:solidFill>
                <a:effectLst/>
                <a:latin typeface="publicsans medium"/>
              </a:rPr>
              <a:t>Developing Software Solutions (20%)</a:t>
            </a:r>
            <a:endParaRPr lang="en-AU" sz="2000" b="0" i="0" dirty="0">
              <a:solidFill>
                <a:srgbClr val="22272B"/>
              </a:solidFill>
              <a:effectLst/>
              <a:latin typeface="publicsans medium"/>
            </a:endParaRPr>
          </a:p>
          <a:p>
            <a:endParaRPr lang="en-AU" sz="3200" dirty="0"/>
          </a:p>
          <a:p>
            <a:pPr algn="l"/>
            <a:r>
              <a:rPr lang="en-AU" sz="3200" b="1" i="0" dirty="0">
                <a:solidFill>
                  <a:srgbClr val="22272B"/>
                </a:solidFill>
                <a:effectLst/>
                <a:latin typeface="publicsans"/>
              </a:rPr>
              <a:t>HSC course</a:t>
            </a:r>
          </a:p>
          <a:p>
            <a:pPr lvl="1">
              <a:buFont typeface="Arial" panose="020B0604020202020204" pitchFamily="34" charset="0"/>
              <a:buChar char="•"/>
            </a:pPr>
            <a:r>
              <a:rPr lang="en-AU" sz="2000" b="1" i="0" dirty="0">
                <a:solidFill>
                  <a:srgbClr val="22272B"/>
                </a:solidFill>
                <a:effectLst/>
                <a:latin typeface="publicsans medium"/>
              </a:rPr>
              <a:t>Development and Impact of Software Solutions (15%)</a:t>
            </a:r>
          </a:p>
          <a:p>
            <a:pPr lvl="1">
              <a:buFont typeface="Arial" panose="020B0604020202020204" pitchFamily="34" charset="0"/>
              <a:buChar char="•"/>
            </a:pPr>
            <a:r>
              <a:rPr lang="en-AU" sz="2000" b="1" i="0" dirty="0">
                <a:solidFill>
                  <a:srgbClr val="22272B"/>
                </a:solidFill>
                <a:effectLst/>
                <a:latin typeface="publicsans medium"/>
              </a:rPr>
              <a:t>Software Development Cycle (40%)</a:t>
            </a:r>
          </a:p>
          <a:p>
            <a:pPr lvl="1">
              <a:buFont typeface="Arial" panose="020B0604020202020204" pitchFamily="34" charset="0"/>
              <a:buChar char="•"/>
            </a:pPr>
            <a:r>
              <a:rPr lang="en-AU" sz="2000" b="1" i="0" dirty="0">
                <a:solidFill>
                  <a:srgbClr val="22272B"/>
                </a:solidFill>
                <a:effectLst/>
                <a:latin typeface="publicsans medium"/>
              </a:rPr>
              <a:t>Developing a Solution Package (25%)</a:t>
            </a:r>
          </a:p>
          <a:p>
            <a:pPr lvl="1">
              <a:buFont typeface="Arial" panose="020B0604020202020204" pitchFamily="34" charset="0"/>
              <a:buChar char="•"/>
            </a:pPr>
            <a:r>
              <a:rPr lang="en-AU" sz="2000" b="1" i="0" dirty="0">
                <a:solidFill>
                  <a:srgbClr val="22272B"/>
                </a:solidFill>
                <a:effectLst/>
                <a:latin typeface="publicsans medium"/>
              </a:rPr>
              <a:t>Options (20%) – Study ONE of the following options:</a:t>
            </a:r>
          </a:p>
          <a:p>
            <a:pPr marL="2571750" lvl="5" indent="-285750">
              <a:buFont typeface="Arial" panose="020B0604020202020204" pitchFamily="34" charset="0"/>
              <a:buChar char="•"/>
            </a:pPr>
            <a:r>
              <a:rPr lang="en-AU" sz="2000" b="1" i="0" dirty="0">
                <a:solidFill>
                  <a:srgbClr val="22272B"/>
                </a:solidFill>
                <a:effectLst/>
                <a:latin typeface="publicsans medium"/>
              </a:rPr>
              <a:t>Programming paradigms or</a:t>
            </a:r>
          </a:p>
          <a:p>
            <a:pPr marL="2571750" lvl="5" indent="-285750">
              <a:buFont typeface="Arial" panose="020B0604020202020204" pitchFamily="34" charset="0"/>
              <a:buChar char="•"/>
            </a:pPr>
            <a:r>
              <a:rPr lang="en-AU" sz="2000" b="1" i="0" dirty="0">
                <a:solidFill>
                  <a:srgbClr val="22272B"/>
                </a:solidFill>
                <a:effectLst/>
                <a:latin typeface="publicsans medium"/>
              </a:rPr>
              <a:t>The interrelationship between software and hardware</a:t>
            </a:r>
          </a:p>
        </p:txBody>
      </p:sp>
      <p:sp>
        <p:nvSpPr>
          <p:cNvPr id="5" name="TextBox 4">
            <a:extLst>
              <a:ext uri="{FF2B5EF4-FFF2-40B4-BE49-F238E27FC236}">
                <a16:creationId xmlns:a16="http://schemas.microsoft.com/office/drawing/2014/main" id="{5152DC47-482F-451B-9DF9-5F7490F7FAAA}"/>
              </a:ext>
            </a:extLst>
          </p:cNvPr>
          <p:cNvSpPr txBox="1"/>
          <p:nvPr/>
        </p:nvSpPr>
        <p:spPr>
          <a:xfrm>
            <a:off x="3257550" y="6046439"/>
            <a:ext cx="8620124" cy="461665"/>
          </a:xfrm>
          <a:prstGeom prst="rect">
            <a:avLst/>
          </a:prstGeom>
          <a:noFill/>
        </p:spPr>
        <p:txBody>
          <a:bodyPr wrap="square" rtlCol="0">
            <a:spAutoFit/>
          </a:bodyPr>
          <a:lstStyle/>
          <a:p>
            <a:r>
              <a:rPr lang="en-AU" sz="2400" b="1" dirty="0"/>
              <a:t>HSC written paper: </a:t>
            </a:r>
            <a:r>
              <a:rPr lang="en-AU" sz="2400" b="1" i="0" dirty="0">
                <a:solidFill>
                  <a:srgbClr val="22272B"/>
                </a:solidFill>
                <a:effectLst/>
                <a:latin typeface="publicsans"/>
              </a:rPr>
              <a:t>2 hours plus 5 minutes reading time = 80 marks</a:t>
            </a:r>
            <a:endParaRPr lang="en-AU" sz="2400" b="1" dirty="0"/>
          </a:p>
        </p:txBody>
      </p:sp>
    </p:spTree>
    <p:extLst>
      <p:ext uri="{BB962C8B-B14F-4D97-AF65-F5344CB8AC3E}">
        <p14:creationId xmlns:p14="http://schemas.microsoft.com/office/powerpoint/2010/main" val="312603216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3EAEC-FFC1-4EFE-BAC7-11B2BE5A8196}"/>
              </a:ext>
            </a:extLst>
          </p:cNvPr>
          <p:cNvSpPr>
            <a:spLocks noGrp="1"/>
          </p:cNvSpPr>
          <p:nvPr>
            <p:ph type="title"/>
          </p:nvPr>
        </p:nvSpPr>
        <p:spPr>
          <a:xfrm>
            <a:off x="4965430" y="629268"/>
            <a:ext cx="6586491" cy="1286160"/>
          </a:xfrm>
        </p:spPr>
        <p:txBody>
          <a:bodyPr anchor="b">
            <a:normAutofit/>
          </a:bodyPr>
          <a:lstStyle/>
          <a:p>
            <a:r>
              <a:rPr lang="en-AU" dirty="0"/>
              <a:t>HSC Exam Requirements</a:t>
            </a:r>
          </a:p>
        </p:txBody>
      </p:sp>
      <p:sp>
        <p:nvSpPr>
          <p:cNvPr id="3" name="Content Placeholder 2">
            <a:extLst>
              <a:ext uri="{FF2B5EF4-FFF2-40B4-BE49-F238E27FC236}">
                <a16:creationId xmlns:a16="http://schemas.microsoft.com/office/drawing/2014/main" id="{E8D85272-57B3-4CD2-92B8-9F6C57BEAA1E}"/>
              </a:ext>
            </a:extLst>
          </p:cNvPr>
          <p:cNvSpPr>
            <a:spLocks noGrp="1"/>
          </p:cNvSpPr>
          <p:nvPr>
            <p:ph idx="1"/>
          </p:nvPr>
        </p:nvSpPr>
        <p:spPr>
          <a:xfrm>
            <a:off x="4965431" y="2438400"/>
            <a:ext cx="6586489" cy="3785419"/>
          </a:xfrm>
        </p:spPr>
        <p:txBody>
          <a:bodyPr>
            <a:normAutofit fontScale="92500" lnSpcReduction="10000"/>
          </a:bodyPr>
          <a:lstStyle/>
          <a:p>
            <a:r>
              <a:rPr lang="en-AU" dirty="0"/>
              <a:t>HSC written paper exam – 1½ hour = 40%</a:t>
            </a:r>
          </a:p>
          <a:p>
            <a:pPr marL="0" indent="0">
              <a:buNone/>
            </a:pPr>
            <a:endParaRPr lang="en-AU" dirty="0"/>
          </a:p>
          <a:p>
            <a:r>
              <a:rPr lang="en-AU" dirty="0"/>
              <a:t>The Major Design Project will include the submission of: </a:t>
            </a:r>
          </a:p>
          <a:p>
            <a:pPr marL="971550" lvl="1" indent="-514350">
              <a:buAutoNum type="romanLcParenBoth"/>
            </a:pPr>
            <a:r>
              <a:rPr lang="en-AU" sz="2800" dirty="0"/>
              <a:t>a folio documenting the project proposal and project management, project development and realisation, and project evaluation </a:t>
            </a:r>
          </a:p>
          <a:p>
            <a:pPr marL="971550" lvl="1" indent="-514350">
              <a:buAutoNum type="romanLcParenBoth"/>
            </a:pPr>
            <a:r>
              <a:rPr lang="en-AU" sz="2800" dirty="0"/>
              <a:t>a product or a system or an environment</a:t>
            </a:r>
          </a:p>
          <a:p>
            <a:endParaRPr lang="en-AU" sz="2000" dirty="0"/>
          </a:p>
        </p:txBody>
      </p:sp>
      <p:pic>
        <p:nvPicPr>
          <p:cNvPr id="5" name="Picture 4" descr="Sticky notes on a wall">
            <a:extLst>
              <a:ext uri="{FF2B5EF4-FFF2-40B4-BE49-F238E27FC236}">
                <a16:creationId xmlns:a16="http://schemas.microsoft.com/office/drawing/2014/main" id="{C2F7C6BB-A089-4885-8359-8506AA39FFFC}"/>
              </a:ext>
            </a:extLst>
          </p:cNvPr>
          <p:cNvPicPr>
            <a:picLocks noChangeAspect="1"/>
          </p:cNvPicPr>
          <p:nvPr/>
        </p:nvPicPr>
        <p:blipFill rotWithShape="1">
          <a:blip r:embed="rId2"/>
          <a:srcRect l="26295" r="26559" b="2"/>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3A2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5239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E:\presentation resources\typist.jpg"/>
          <p:cNvPicPr>
            <a:picLocks noChangeAspect="1" noChangeArrowheads="1"/>
          </p:cNvPicPr>
          <p:nvPr/>
        </p:nvPicPr>
        <p:blipFill>
          <a:blip r:embed="rId2" cstate="print"/>
          <a:srcRect/>
          <a:stretch>
            <a:fillRect/>
          </a:stretch>
        </p:blipFill>
        <p:spPr bwMode="auto">
          <a:xfrm>
            <a:off x="1518610" y="584776"/>
            <a:ext cx="2921207" cy="6273225"/>
          </a:xfrm>
          <a:prstGeom prst="rect">
            <a:avLst/>
          </a:prstGeom>
          <a:noFill/>
        </p:spPr>
      </p:pic>
      <p:sp>
        <p:nvSpPr>
          <p:cNvPr id="3" name="TextBox 2"/>
          <p:cNvSpPr txBox="1"/>
          <p:nvPr/>
        </p:nvSpPr>
        <p:spPr>
          <a:xfrm>
            <a:off x="1524000" y="1"/>
            <a:ext cx="9144000" cy="584775"/>
          </a:xfrm>
          <a:prstGeom prst="rect">
            <a:avLst/>
          </a:prstGeom>
          <a:solidFill>
            <a:schemeClr val="bg2">
              <a:lumMod val="50000"/>
            </a:schemeClr>
          </a:solidFill>
        </p:spPr>
        <p:txBody>
          <a:bodyPr wrap="square" rtlCol="0">
            <a:spAutoFit/>
          </a:bodyPr>
          <a:lstStyle/>
          <a:p>
            <a:r>
              <a:rPr lang="en-AU" sz="3200" dirty="0">
                <a:solidFill>
                  <a:schemeClr val="bg1"/>
                </a:solidFill>
              </a:rPr>
              <a:t>What’s the workload?</a:t>
            </a:r>
            <a:endParaRPr lang="en-AU" sz="3200" b="1" i="0" dirty="0">
              <a:solidFill>
                <a:schemeClr val="bg1"/>
              </a:solidFill>
              <a:effectLst/>
              <a:latin typeface="publicsans"/>
            </a:endParaRPr>
          </a:p>
        </p:txBody>
      </p:sp>
      <p:sp>
        <p:nvSpPr>
          <p:cNvPr id="4" name="Rectangle 3"/>
          <p:cNvSpPr/>
          <p:nvPr/>
        </p:nvSpPr>
        <p:spPr>
          <a:xfrm>
            <a:off x="4439816" y="584776"/>
            <a:ext cx="7752183" cy="5509200"/>
          </a:xfrm>
          <a:prstGeom prst="rect">
            <a:avLst/>
          </a:prstGeom>
        </p:spPr>
        <p:txBody>
          <a:bodyPr wrap="square">
            <a:spAutoFit/>
          </a:bodyPr>
          <a:lstStyle/>
          <a:p>
            <a:pPr algn="l"/>
            <a:endParaRPr lang="en-AU" sz="3200" b="0" i="0" dirty="0">
              <a:solidFill>
                <a:srgbClr val="22272B"/>
              </a:solidFill>
              <a:effectLst/>
              <a:latin typeface="publicsans"/>
            </a:endParaRPr>
          </a:p>
          <a:p>
            <a:pPr algn="l"/>
            <a:r>
              <a:rPr lang="en-AU" sz="3200" b="0" i="0" dirty="0">
                <a:solidFill>
                  <a:srgbClr val="22272B"/>
                </a:solidFill>
                <a:effectLst/>
                <a:latin typeface="publicsans"/>
              </a:rPr>
              <a:t>It is a mandatory requirement that students spend a minimum of 20% of Preliminary course time and 25% of HSC course time on practical activities using the computer.</a:t>
            </a:r>
          </a:p>
          <a:p>
            <a:endParaRPr lang="en-AU" sz="3200" dirty="0"/>
          </a:p>
          <a:p>
            <a:r>
              <a:rPr lang="en-AU" sz="3200" dirty="0"/>
              <a:t>You will complete at least 12 assessment events including exams.</a:t>
            </a:r>
          </a:p>
          <a:p>
            <a:endParaRPr lang="en-AU" sz="3200" dirty="0"/>
          </a:p>
          <a:p>
            <a:r>
              <a:rPr lang="en-AU" sz="3200" dirty="0" err="1"/>
              <a:t>Workplacement</a:t>
            </a:r>
            <a:r>
              <a:rPr lang="en-AU" sz="3200" dirty="0"/>
              <a:t> is mandatory: 70 hours</a:t>
            </a:r>
          </a:p>
          <a:p>
            <a:endParaRPr lang="en-AU" sz="3200" dirty="0"/>
          </a:p>
        </p:txBody>
      </p:sp>
    </p:spTree>
    <p:extLst>
      <p:ext uri="{BB962C8B-B14F-4D97-AF65-F5344CB8AC3E}">
        <p14:creationId xmlns:p14="http://schemas.microsoft.com/office/powerpoint/2010/main" val="392244347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
            <a:ext cx="9144000" cy="7086595"/>
          </a:xfrm>
          <a:prstGeom prst="rect">
            <a:avLst/>
          </a:prstGeom>
        </p:spPr>
      </p:pic>
    </p:spTree>
    <p:extLst>
      <p:ext uri="{BB962C8B-B14F-4D97-AF65-F5344CB8AC3E}">
        <p14:creationId xmlns:p14="http://schemas.microsoft.com/office/powerpoint/2010/main" val="20412093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3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6" name="Picture 2" descr="http://www.dancesilkroad.org/Dropstuff/Nilou-sm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7769" y="3068960"/>
            <a:ext cx="4086225" cy="31051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71CAE5B-5D81-464C-A24D-D6193B7B22EC}"/>
              </a:ext>
            </a:extLst>
          </p:cNvPr>
          <p:cNvSpPr/>
          <p:nvPr/>
        </p:nvSpPr>
        <p:spPr>
          <a:xfrm>
            <a:off x="2704401" y="1052736"/>
            <a:ext cx="6783204" cy="923330"/>
          </a:xfrm>
          <a:prstGeom prst="rect">
            <a:avLst/>
          </a:prstGeom>
          <a:noFill/>
        </p:spPr>
        <p:txBody>
          <a:bodyPr wrap="none" lIns="91440" tIns="45720" rIns="91440" bIns="45720">
            <a:spAutoFit/>
          </a:bodyPr>
          <a:lstStyle/>
          <a:p>
            <a:pPr algn="ct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SOCIETY AND CULTURE</a:t>
            </a:r>
          </a:p>
        </p:txBody>
      </p:sp>
    </p:spTree>
    <p:extLst>
      <p:ext uri="{BB962C8B-B14F-4D97-AF65-F5344CB8AC3E}">
        <p14:creationId xmlns:p14="http://schemas.microsoft.com/office/powerpoint/2010/main" val="4127780686"/>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150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100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1D90299-7421-4AF4-8BE9-B01BA4B990EA}"/>
              </a:ext>
            </a:extLst>
          </p:cNvPr>
          <p:cNvSpPr>
            <a:spLocks noGrp="1"/>
          </p:cNvSpPr>
          <p:nvPr>
            <p:ph type="title"/>
          </p:nvPr>
        </p:nvSpPr>
        <p:spPr>
          <a:xfrm>
            <a:off x="934872" y="982272"/>
            <a:ext cx="3388419" cy="4560970"/>
          </a:xfrm>
        </p:spPr>
        <p:txBody>
          <a:bodyPr>
            <a:normAutofit/>
          </a:bodyPr>
          <a:lstStyle/>
          <a:p>
            <a:r>
              <a:rPr lang="en-AU" sz="2400" dirty="0">
                <a:solidFill>
                  <a:srgbClr val="FFFFFF"/>
                </a:solidFill>
              </a:rPr>
              <a:t>Board Developed Course</a:t>
            </a:r>
            <a:br>
              <a:rPr lang="en-AU" sz="2400" dirty="0">
                <a:solidFill>
                  <a:srgbClr val="FFFFFF"/>
                </a:solidFill>
              </a:rPr>
            </a:br>
            <a:br>
              <a:rPr lang="en-AU" sz="4000" dirty="0">
                <a:solidFill>
                  <a:srgbClr val="FFFFFF"/>
                </a:solidFill>
              </a:rPr>
            </a:br>
            <a:r>
              <a:rPr lang="en-AU" sz="4000" dirty="0">
                <a:solidFill>
                  <a:srgbClr val="FFFFFF"/>
                </a:solidFill>
              </a:rPr>
              <a:t>2 unit  </a:t>
            </a:r>
            <a:br>
              <a:rPr lang="en-AU" sz="4000" dirty="0">
                <a:solidFill>
                  <a:srgbClr val="FFFFFF"/>
                </a:solidFill>
              </a:rPr>
            </a:br>
            <a:r>
              <a:rPr lang="en-AU" sz="2800" dirty="0">
                <a:solidFill>
                  <a:srgbClr val="FFFFFF"/>
                </a:solidFill>
              </a:rPr>
              <a:t>Preliminary and HSC</a:t>
            </a:r>
            <a:br>
              <a:rPr lang="en-AU" sz="2800" dirty="0">
                <a:solidFill>
                  <a:srgbClr val="FFFFFF"/>
                </a:solidFill>
              </a:rPr>
            </a:br>
            <a:br>
              <a:rPr lang="en-AU" sz="4000" dirty="0">
                <a:solidFill>
                  <a:srgbClr val="FFFFFF"/>
                </a:solidFill>
              </a:rPr>
            </a:br>
            <a:r>
              <a:rPr lang="en-AU" sz="4000" dirty="0">
                <a:solidFill>
                  <a:srgbClr val="FFFFFF"/>
                </a:solidFill>
              </a:rPr>
              <a:t>Category A</a:t>
            </a:r>
            <a:br>
              <a:rPr lang="en-AU" sz="4000" dirty="0">
                <a:solidFill>
                  <a:srgbClr val="FFFFFF"/>
                </a:solidFill>
              </a:rPr>
            </a:br>
            <a:br>
              <a:rPr lang="en-AU" sz="4000" dirty="0">
                <a:solidFill>
                  <a:srgbClr val="FFFFFF"/>
                </a:solidFill>
              </a:rPr>
            </a:br>
            <a:r>
              <a:rPr lang="en-AU" sz="4000" dirty="0">
                <a:solidFill>
                  <a:srgbClr val="FFFFFF"/>
                </a:solidFill>
              </a:rPr>
              <a:t>ATAR</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3EA3372C-2527-44C0-BCF3-F48BDA4892A7}"/>
              </a:ext>
            </a:extLst>
          </p:cNvPr>
          <p:cNvSpPr>
            <a:spLocks noGrp="1"/>
          </p:cNvSpPr>
          <p:nvPr>
            <p:ph idx="1"/>
          </p:nvPr>
        </p:nvSpPr>
        <p:spPr>
          <a:xfrm>
            <a:off x="5221862" y="1719618"/>
            <a:ext cx="5948831" cy="4334629"/>
          </a:xfrm>
        </p:spPr>
        <p:txBody>
          <a:bodyPr anchor="ctr">
            <a:normAutofit/>
          </a:bodyPr>
          <a:lstStyle/>
          <a:p>
            <a:pPr marL="0" indent="0">
              <a:buNone/>
            </a:pPr>
            <a:r>
              <a:rPr lang="en-AU" sz="2400" b="1" i="0" dirty="0">
                <a:solidFill>
                  <a:srgbClr val="FEFFFF"/>
                </a:solidFill>
                <a:effectLst/>
                <a:latin typeface="publicsans"/>
              </a:rPr>
              <a:t>Course description:</a:t>
            </a:r>
          </a:p>
          <a:p>
            <a:pPr marL="0" indent="0">
              <a:buNone/>
            </a:pPr>
            <a:r>
              <a:rPr lang="en-AU" sz="2400" b="0" i="0" dirty="0">
                <a:solidFill>
                  <a:srgbClr val="FEFFFF"/>
                </a:solidFill>
                <a:effectLst/>
                <a:latin typeface="publicsans"/>
              </a:rPr>
              <a:t>Society and Culture develops social and cultural literacy and a clear understanding of the interactions of persons, society, culture, environment and time, and how these shape human behaviour. The course draws on cross-disciplinary concepts and social research methods, and students undertake research in an area of particular interest to them. The research findings are presented for external assessment in the Personal Interest Project (PIP).</a:t>
            </a:r>
          </a:p>
          <a:p>
            <a:endParaRPr lang="en-AU" sz="2400" dirty="0">
              <a:solidFill>
                <a:srgbClr val="FEFFFF"/>
              </a:solidFill>
            </a:endParaRPr>
          </a:p>
        </p:txBody>
      </p:sp>
    </p:spTree>
    <p:extLst>
      <p:ext uri="{BB962C8B-B14F-4D97-AF65-F5344CB8AC3E}">
        <p14:creationId xmlns:p14="http://schemas.microsoft.com/office/powerpoint/2010/main" val="24196068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2B12651-DC7F-4141-9569-678E616EDAA1}"/>
              </a:ext>
            </a:extLst>
          </p:cNvPr>
          <p:cNvSpPr>
            <a:spLocks noGrp="1"/>
          </p:cNvSpPr>
          <p:nvPr>
            <p:ph type="title"/>
          </p:nvPr>
        </p:nvSpPr>
        <p:spPr>
          <a:xfrm>
            <a:off x="833002" y="365125"/>
            <a:ext cx="10520702" cy="1325563"/>
          </a:xfrm>
        </p:spPr>
        <p:txBody>
          <a:bodyPr>
            <a:normAutofit/>
          </a:bodyPr>
          <a:lstStyle/>
          <a:p>
            <a:r>
              <a:rPr lang="en-AU"/>
              <a:t>What will I learn:</a:t>
            </a:r>
            <a:endParaRPr lang="en-AU" dirty="0"/>
          </a:p>
        </p:txBody>
      </p:sp>
      <p:graphicFrame>
        <p:nvGraphicFramePr>
          <p:cNvPr id="4" name="Table 4">
            <a:extLst>
              <a:ext uri="{FF2B5EF4-FFF2-40B4-BE49-F238E27FC236}">
                <a16:creationId xmlns:a16="http://schemas.microsoft.com/office/drawing/2014/main" id="{3383CBF8-1BA3-4DEB-B90F-69B7D8B5E5B1}"/>
              </a:ext>
            </a:extLst>
          </p:cNvPr>
          <p:cNvGraphicFramePr>
            <a:graphicFrameLocks noGrp="1"/>
          </p:cNvGraphicFramePr>
          <p:nvPr>
            <p:ph idx="1"/>
            <p:extLst>
              <p:ext uri="{D42A27DB-BD31-4B8C-83A1-F6EECF244321}">
                <p14:modId xmlns:p14="http://schemas.microsoft.com/office/powerpoint/2010/main" val="2742834030"/>
              </p:ext>
            </p:extLst>
          </p:nvPr>
        </p:nvGraphicFramePr>
        <p:xfrm>
          <a:off x="1328209" y="2022475"/>
          <a:ext cx="9535582" cy="4154489"/>
        </p:xfrm>
        <a:graphic>
          <a:graphicData uri="http://schemas.openxmlformats.org/drawingml/2006/table">
            <a:tbl>
              <a:tblPr firstRow="1" bandRow="1">
                <a:tableStyleId>{93296810-A885-4BE3-A3E7-6D5BEEA58F35}</a:tableStyleId>
              </a:tblPr>
              <a:tblGrid>
                <a:gridCol w="4777957">
                  <a:extLst>
                    <a:ext uri="{9D8B030D-6E8A-4147-A177-3AD203B41FA5}">
                      <a16:colId xmlns:a16="http://schemas.microsoft.com/office/drawing/2014/main" val="3977845865"/>
                    </a:ext>
                  </a:extLst>
                </a:gridCol>
                <a:gridCol w="4757625">
                  <a:extLst>
                    <a:ext uri="{9D8B030D-6E8A-4147-A177-3AD203B41FA5}">
                      <a16:colId xmlns:a16="http://schemas.microsoft.com/office/drawing/2014/main" val="1941578807"/>
                    </a:ext>
                  </a:extLst>
                </a:gridCol>
              </a:tblGrid>
              <a:tr h="359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1" i="0" kern="1200">
                          <a:solidFill>
                            <a:schemeClr val="dk1"/>
                          </a:solidFill>
                          <a:effectLst/>
                          <a:latin typeface="+mn-lt"/>
                          <a:ea typeface="+mn-ea"/>
                          <a:cs typeface="+mn-cs"/>
                        </a:rPr>
                        <a:t>Preliminary course</a:t>
                      </a:r>
                    </a:p>
                  </a:txBody>
                  <a:tcPr marL="81781" marR="81781" marT="40891" marB="4089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1" i="0" kern="1200">
                          <a:solidFill>
                            <a:schemeClr val="dk1"/>
                          </a:solidFill>
                          <a:effectLst/>
                          <a:latin typeface="+mn-lt"/>
                          <a:ea typeface="+mn-ea"/>
                          <a:cs typeface="+mn-cs"/>
                        </a:rPr>
                        <a:t>HSC course</a:t>
                      </a:r>
                    </a:p>
                  </a:txBody>
                  <a:tcPr marL="81781" marR="81781" marT="40891" marB="40891"/>
                </a:tc>
                <a:extLst>
                  <a:ext uri="{0D108BD9-81ED-4DB2-BD59-A6C34878D82A}">
                    <a16:rowId xmlns:a16="http://schemas.microsoft.com/office/drawing/2014/main" val="2585701423"/>
                  </a:ext>
                </a:extLst>
              </a:tr>
              <a:tr h="3794651">
                <a:tc>
                  <a:txBody>
                    <a:bodyPr/>
                    <a:lstStyle/>
                    <a:p>
                      <a:r>
                        <a:rPr lang="en-AU" sz="1600" b="1" i="0" kern="1200">
                          <a:solidFill>
                            <a:schemeClr val="dk1"/>
                          </a:solidFill>
                          <a:effectLst/>
                          <a:latin typeface="+mn-lt"/>
                          <a:ea typeface="+mn-ea"/>
                          <a:cs typeface="+mn-cs"/>
                        </a:rPr>
                        <a:t>The Social and Cultural World:</a:t>
                      </a:r>
                      <a:r>
                        <a:rPr lang="en-AU" sz="1600" b="0" i="0" kern="1200">
                          <a:solidFill>
                            <a:schemeClr val="dk1"/>
                          </a:solidFill>
                          <a:effectLst/>
                          <a:latin typeface="+mn-lt"/>
                          <a:ea typeface="+mn-ea"/>
                          <a:cs typeface="+mn-cs"/>
                        </a:rPr>
                        <a:t> The interactions between persons and groups within societies</a:t>
                      </a:r>
                    </a:p>
                    <a:p>
                      <a:r>
                        <a:rPr lang="en-AU" sz="1600" b="1" i="0" kern="1200">
                          <a:solidFill>
                            <a:schemeClr val="dk1"/>
                          </a:solidFill>
                          <a:effectLst/>
                          <a:latin typeface="+mn-lt"/>
                          <a:ea typeface="+mn-ea"/>
                          <a:cs typeface="+mn-cs"/>
                        </a:rPr>
                        <a:t>Personal and Social Identity:</a:t>
                      </a:r>
                      <a:r>
                        <a:rPr lang="en-AU" sz="1600" b="0" i="0" kern="1200">
                          <a:solidFill>
                            <a:schemeClr val="dk1"/>
                          </a:solidFill>
                          <a:effectLst/>
                          <a:latin typeface="+mn-lt"/>
                          <a:ea typeface="+mn-ea"/>
                          <a:cs typeface="+mn-cs"/>
                        </a:rPr>
                        <a:t> Socialisation and the development of personal and social identity in a variety of social and cultural settings</a:t>
                      </a:r>
                    </a:p>
                    <a:p>
                      <a:r>
                        <a:rPr lang="en-AU" sz="1600" b="1" i="0" kern="1200">
                          <a:solidFill>
                            <a:schemeClr val="dk1"/>
                          </a:solidFill>
                          <a:effectLst/>
                          <a:latin typeface="+mn-lt"/>
                          <a:ea typeface="+mn-ea"/>
                          <a:cs typeface="+mn-cs"/>
                        </a:rPr>
                        <a:t>Intercultural Communication:</a:t>
                      </a:r>
                      <a:r>
                        <a:rPr lang="en-AU" sz="1600" b="0" i="0" kern="1200">
                          <a:solidFill>
                            <a:schemeClr val="dk1"/>
                          </a:solidFill>
                          <a:effectLst/>
                          <a:latin typeface="+mn-lt"/>
                          <a:ea typeface="+mn-ea"/>
                          <a:cs typeface="+mn-cs"/>
                        </a:rPr>
                        <a:t> How people in different social, cultural and environmental settings behave, communicate and perceive the world around them</a:t>
                      </a:r>
                    </a:p>
                    <a:p>
                      <a:endParaRPr lang="en-AU" sz="1600"/>
                    </a:p>
                  </a:txBody>
                  <a:tcPr marL="81781" marR="81781" marT="40891" marB="40891"/>
                </a:tc>
                <a:tc>
                  <a:txBody>
                    <a:bodyPr/>
                    <a:lstStyle/>
                    <a:p>
                      <a:r>
                        <a:rPr lang="en-AU" sz="1600" b="1" i="0" kern="1200">
                          <a:solidFill>
                            <a:schemeClr val="dk1"/>
                          </a:solidFill>
                          <a:effectLst/>
                          <a:latin typeface="+mn-lt"/>
                          <a:ea typeface="+mn-ea"/>
                          <a:cs typeface="+mn-cs"/>
                        </a:rPr>
                        <a:t>Core</a:t>
                      </a:r>
                      <a:endParaRPr lang="en-AU" sz="1600" b="0" i="0" kern="1200">
                        <a:solidFill>
                          <a:schemeClr val="dk1"/>
                        </a:solidFill>
                        <a:effectLst/>
                        <a:latin typeface="+mn-lt"/>
                        <a:ea typeface="+mn-ea"/>
                        <a:cs typeface="+mn-cs"/>
                      </a:endParaRPr>
                    </a:p>
                    <a:p>
                      <a:r>
                        <a:rPr lang="en-AU" sz="1600" b="1" i="0" kern="1200">
                          <a:solidFill>
                            <a:schemeClr val="dk1"/>
                          </a:solidFill>
                          <a:effectLst/>
                          <a:latin typeface="+mn-lt"/>
                          <a:ea typeface="+mn-ea"/>
                          <a:cs typeface="+mn-cs"/>
                        </a:rPr>
                        <a:t>Social and Cultural Continuity and Change</a:t>
                      </a:r>
                      <a:r>
                        <a:rPr lang="en-AU" sz="1600" b="0" i="0" kern="1200">
                          <a:solidFill>
                            <a:schemeClr val="dk1"/>
                          </a:solidFill>
                          <a:effectLst/>
                          <a:latin typeface="+mn-lt"/>
                          <a:ea typeface="+mn-ea"/>
                          <a:cs typeface="+mn-cs"/>
                        </a:rPr>
                        <a:t>: The nature of social and cultural continuity and change as well as application of research methods and social theory to a selected country study</a:t>
                      </a:r>
                    </a:p>
                    <a:p>
                      <a:r>
                        <a:rPr lang="en-AU" sz="1600" b="1" i="0" kern="1200">
                          <a:solidFill>
                            <a:schemeClr val="dk1"/>
                          </a:solidFill>
                          <a:effectLst/>
                          <a:latin typeface="+mn-lt"/>
                          <a:ea typeface="+mn-ea"/>
                          <a:cs typeface="+mn-cs"/>
                        </a:rPr>
                        <a:t>The Personal Interest Project (PIP):</a:t>
                      </a:r>
                      <a:r>
                        <a:rPr lang="en-AU" sz="1600" b="0" i="0" kern="1200">
                          <a:solidFill>
                            <a:schemeClr val="dk1"/>
                          </a:solidFill>
                          <a:effectLst/>
                          <a:latin typeface="+mn-lt"/>
                          <a:ea typeface="+mn-ea"/>
                          <a:cs typeface="+mn-cs"/>
                        </a:rPr>
                        <a:t> An individual research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600" b="1" i="0" kern="1200">
                          <a:solidFill>
                            <a:schemeClr val="dk1"/>
                          </a:solidFill>
                          <a:effectLst/>
                          <a:latin typeface="+mn-lt"/>
                          <a:ea typeface="+mn-ea"/>
                          <a:cs typeface="+mn-cs"/>
                        </a:rPr>
                        <a:t>Depth Studies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b="1" i="0" kern="1200">
                          <a:solidFill>
                            <a:schemeClr val="dk1"/>
                          </a:solidFill>
                          <a:effectLst/>
                          <a:latin typeface="+mn-lt"/>
                          <a:ea typeface="+mn-ea"/>
                          <a:cs typeface="+mn-cs"/>
                        </a:rPr>
                        <a:t>Popular Culture:</a:t>
                      </a:r>
                      <a:r>
                        <a:rPr lang="en-AU" sz="1600" b="0" i="0" kern="1200">
                          <a:solidFill>
                            <a:schemeClr val="dk1"/>
                          </a:solidFill>
                          <a:effectLst/>
                          <a:latin typeface="+mn-lt"/>
                          <a:ea typeface="+mn-ea"/>
                          <a:cs typeface="+mn-cs"/>
                        </a:rPr>
                        <a:t> The interconnection between popular culture, society and the individual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b="1" i="0" kern="1200">
                          <a:solidFill>
                            <a:schemeClr val="dk1"/>
                          </a:solidFill>
                          <a:effectLst/>
                          <a:latin typeface="+mn-lt"/>
                          <a:ea typeface="+mn-ea"/>
                          <a:cs typeface="+mn-cs"/>
                        </a:rPr>
                        <a:t>Social Inclusion and Exclusion:</a:t>
                      </a:r>
                      <a:r>
                        <a:rPr lang="en-AU" sz="1600" b="0" i="0" kern="1200">
                          <a:solidFill>
                            <a:schemeClr val="dk1"/>
                          </a:solidFill>
                          <a:effectLst/>
                          <a:latin typeface="+mn-lt"/>
                          <a:ea typeface="+mn-ea"/>
                          <a:cs typeface="+mn-cs"/>
                        </a:rPr>
                        <a:t> The nature of social inclusion and exclusion as well as implications for individuals and groups in societies and cultures</a:t>
                      </a:r>
                    </a:p>
                    <a:p>
                      <a:endParaRPr lang="en-AU" sz="1600"/>
                    </a:p>
                  </a:txBody>
                  <a:tcPr marL="81781" marR="81781" marT="40891" marB="40891"/>
                </a:tc>
                <a:extLst>
                  <a:ext uri="{0D108BD9-81ED-4DB2-BD59-A6C34878D82A}">
                    <a16:rowId xmlns:a16="http://schemas.microsoft.com/office/drawing/2014/main" val="3181749743"/>
                  </a:ext>
                </a:extLst>
              </a:tr>
            </a:tbl>
          </a:graphicData>
        </a:graphic>
      </p:graphicFrame>
    </p:spTree>
    <p:extLst>
      <p:ext uri="{BB962C8B-B14F-4D97-AF65-F5344CB8AC3E}">
        <p14:creationId xmlns:p14="http://schemas.microsoft.com/office/powerpoint/2010/main" val="3252167587"/>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3668" y="803325"/>
            <a:ext cx="5314536" cy="1325563"/>
          </a:xfrm>
        </p:spPr>
        <p:txBody>
          <a:bodyPr>
            <a:normAutofit/>
          </a:bodyPr>
          <a:lstStyle/>
          <a:p>
            <a:r>
              <a:rPr lang="en-AU" dirty="0"/>
              <a:t>Aim</a:t>
            </a:r>
            <a:br>
              <a:rPr lang="en-AU" dirty="0"/>
            </a:br>
            <a:endParaRPr lang="en-AU" dirty="0"/>
          </a:p>
        </p:txBody>
      </p:sp>
      <p:sp>
        <p:nvSpPr>
          <p:cNvPr id="71" name="Freeform: Shape 70">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Diagram&#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1733" y="530000"/>
            <a:ext cx="3835488" cy="386175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6053667" y="2279018"/>
            <a:ext cx="5314543" cy="3375920"/>
          </a:xfrm>
        </p:spPr>
        <p:txBody>
          <a:bodyPr anchor="t">
            <a:normAutofit/>
          </a:bodyPr>
          <a:lstStyle/>
          <a:p>
            <a:pPr marL="0" indent="0">
              <a:buNone/>
            </a:pPr>
            <a:r>
              <a:rPr lang="en-AU" sz="1800" dirty="0"/>
              <a:t>The aim of Society and Culture Stage 6 is to develop a student’s knowledge, understanding, skills, values and attitudes essential to achieving social and cultural literacy by examining the interactions between persons, societies, cultures and environments across time.</a:t>
            </a:r>
          </a:p>
          <a:p>
            <a:endParaRPr lang="en-AU" sz="1800" dirty="0"/>
          </a:p>
        </p:txBody>
      </p:sp>
    </p:spTree>
    <p:extLst>
      <p:ext uri="{BB962C8B-B14F-4D97-AF65-F5344CB8AC3E}">
        <p14:creationId xmlns:p14="http://schemas.microsoft.com/office/powerpoint/2010/main" val="14553928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1500"/>
                                  </p:stCondLst>
                                  <p:childTnLst>
                                    <p:set>
                                      <p:cBhvr>
                                        <p:cTn id="6" dur="1" fill="hold">
                                          <p:stCondLst>
                                            <p:cond delay="0"/>
                                          </p:stCondLst>
                                        </p:cTn>
                                        <p:tgtEl>
                                          <p:spTgt spid="2050"/>
                                        </p:tgtEl>
                                        <p:attrNameLst>
                                          <p:attrName>style.visibility</p:attrName>
                                        </p:attrNameLst>
                                      </p:cBhvr>
                                      <p:to>
                                        <p:strVal val="visible"/>
                                      </p:to>
                                    </p:set>
                                    <p:anim calcmode="lin" valueType="num">
                                      <p:cBhvr>
                                        <p:cTn id="7" dur="2000" fill="hold"/>
                                        <p:tgtEl>
                                          <p:spTgt spid="2050"/>
                                        </p:tgtEl>
                                        <p:attrNameLst>
                                          <p:attrName>ppt_w</p:attrName>
                                        </p:attrNameLst>
                                      </p:cBhvr>
                                      <p:tavLst>
                                        <p:tav tm="0">
                                          <p:val>
                                            <p:fltVal val="0"/>
                                          </p:val>
                                        </p:tav>
                                        <p:tav tm="100000">
                                          <p:val>
                                            <p:strVal val="#ppt_w"/>
                                          </p:val>
                                        </p:tav>
                                      </p:tavLst>
                                    </p:anim>
                                    <p:anim calcmode="lin" valueType="num">
                                      <p:cBhvr>
                                        <p:cTn id="8" dur="2000" fill="hold"/>
                                        <p:tgtEl>
                                          <p:spTgt spid="2050"/>
                                        </p:tgtEl>
                                        <p:attrNameLst>
                                          <p:attrName>ppt_h</p:attrName>
                                        </p:attrNameLst>
                                      </p:cBhvr>
                                      <p:tavLst>
                                        <p:tav tm="0">
                                          <p:val>
                                            <p:fltVal val="0"/>
                                          </p:val>
                                        </p:tav>
                                        <p:tav tm="100000">
                                          <p:val>
                                            <p:strVal val="#ppt_h"/>
                                          </p:val>
                                        </p:tav>
                                      </p:tavLst>
                                    </p:anim>
                                    <p:anim calcmode="lin" valueType="num">
                                      <p:cBhvr>
                                        <p:cTn id="9" dur="2000" fill="hold"/>
                                        <p:tgtEl>
                                          <p:spTgt spid="2050"/>
                                        </p:tgtEl>
                                        <p:attrNameLst>
                                          <p:attrName>style.rotation</p:attrName>
                                        </p:attrNameLst>
                                      </p:cBhvr>
                                      <p:tavLst>
                                        <p:tav tm="0">
                                          <p:val>
                                            <p:fltVal val="90"/>
                                          </p:val>
                                        </p:tav>
                                        <p:tav tm="100000">
                                          <p:val>
                                            <p:fltVal val="0"/>
                                          </p:val>
                                        </p:tav>
                                      </p:tavLst>
                                    </p:anim>
                                    <p:animEffect transition="in" filter="fade">
                                      <p:cBhvr>
                                        <p:cTn id="10" dur="2000"/>
                                        <p:tgtEl>
                                          <p:spTgt spid="2050"/>
                                        </p:tgtEl>
                                      </p:cBhvr>
                                    </p:animEffect>
                                  </p:childTnLst>
                                </p:cTn>
                              </p:par>
                            </p:childTnLst>
                          </p:cTn>
                        </p:par>
                        <p:par>
                          <p:cTn id="11" fill="hold">
                            <p:stCondLst>
                              <p:cond delay="3500"/>
                            </p:stCondLst>
                            <p:childTnLst>
                              <p:par>
                                <p:cTn id="12" presetID="14" presetClass="entr" presetSubtype="10" fill="hold" grpId="0" nodeType="afterEffect">
                                  <p:stCondLst>
                                    <p:cond delay="150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42975" y="1690848"/>
            <a:ext cx="5695950" cy="3355975"/>
          </a:xfrm>
        </p:spPr>
        <p:txBody>
          <a:bodyPr>
            <a:normAutofit/>
          </a:bodyPr>
          <a:lstStyle/>
          <a:p>
            <a:pPr marL="0" indent="0">
              <a:buNone/>
            </a:pPr>
            <a:r>
              <a:rPr lang="en-AU" dirty="0"/>
              <a:t>Society and Culture has direct relevance to the immediate needs of students and to their future lives by enabling students to develop understanding of:</a:t>
            </a:r>
          </a:p>
          <a:p>
            <a:pPr marL="457200" lvl="1" indent="0">
              <a:buNone/>
            </a:pPr>
            <a:r>
              <a:rPr lang="en-AU" dirty="0"/>
              <a:t>•	themselves </a:t>
            </a:r>
          </a:p>
          <a:p>
            <a:pPr marL="457200" lvl="1" indent="0">
              <a:buNone/>
            </a:pPr>
            <a:r>
              <a:rPr lang="en-AU" dirty="0"/>
              <a:t>•	their own society and culture</a:t>
            </a:r>
          </a:p>
          <a:p>
            <a:pPr marL="457200" lvl="1" indent="0">
              <a:buNone/>
            </a:pPr>
            <a:r>
              <a:rPr lang="en-AU" dirty="0"/>
              <a:t>•	the societies and cultures of others. </a:t>
            </a:r>
          </a:p>
          <a:p>
            <a:endParaRPr lang="en-AU" dirty="0"/>
          </a:p>
        </p:txBody>
      </p:sp>
      <p:pic>
        <p:nvPicPr>
          <p:cNvPr id="6" name="Picture 3">
            <a:extLst>
              <a:ext uri="{FF2B5EF4-FFF2-40B4-BE49-F238E27FC236}">
                <a16:creationId xmlns:a16="http://schemas.microsoft.com/office/drawing/2014/main" id="{EC35E8DC-ABA1-44DF-853C-0FF0544FF6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9633" y="1811176"/>
            <a:ext cx="3885656" cy="3235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368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1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3000"/>
                                        <p:tgtEl>
                                          <p:spTgt spid="3">
                                            <p:txEl>
                                              <p:pRg st="0" end="0"/>
                                            </p:txEl>
                                          </p:spTgt>
                                        </p:tgtEl>
                                      </p:cBhvr>
                                    </p:animEffect>
                                  </p:childTnLst>
                                </p:cTn>
                              </p:par>
                              <p:par>
                                <p:cTn id="8" presetID="14" presetClass="entr" presetSubtype="10" fill="hold" grpId="0" nodeType="withEffect">
                                  <p:stCondLst>
                                    <p:cond delay="15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3000"/>
                                        <p:tgtEl>
                                          <p:spTgt spid="3">
                                            <p:txEl>
                                              <p:pRg st="1" end="1"/>
                                            </p:txEl>
                                          </p:spTgt>
                                        </p:tgtEl>
                                      </p:cBhvr>
                                    </p:animEffect>
                                  </p:childTnLst>
                                </p:cTn>
                              </p:par>
                              <p:par>
                                <p:cTn id="11" presetID="14" presetClass="entr" presetSubtype="10" fill="hold" grpId="0" nodeType="withEffect">
                                  <p:stCondLst>
                                    <p:cond delay="15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3000"/>
                                        <p:tgtEl>
                                          <p:spTgt spid="3">
                                            <p:txEl>
                                              <p:pRg st="2" end="2"/>
                                            </p:txEl>
                                          </p:spTgt>
                                        </p:tgtEl>
                                      </p:cBhvr>
                                    </p:animEffect>
                                  </p:childTnLst>
                                </p:cTn>
                              </p:par>
                              <p:par>
                                <p:cTn id="14" presetID="14" presetClass="entr" presetSubtype="10" fill="hold" grpId="0" nodeType="withEffect">
                                  <p:stCondLst>
                                    <p:cond delay="150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6" dur="3000"/>
                                        <p:tgtEl>
                                          <p:spTgt spid="3">
                                            <p:txEl>
                                              <p:pRg st="3" end="3"/>
                                            </p:txEl>
                                          </p:spTgt>
                                        </p:tgtEl>
                                      </p:cBhvr>
                                    </p:animEffect>
                                  </p:childTnLst>
                                </p:cTn>
                              </p:par>
                            </p:childTnLst>
                          </p:cTn>
                        </p:par>
                        <p:par>
                          <p:cTn id="17" fill="hold">
                            <p:stCondLst>
                              <p:cond delay="4500"/>
                            </p:stCondLst>
                            <p:childTnLst>
                              <p:par>
                                <p:cTn id="18" presetID="21" presetClass="entr" presetSubtype="1" fill="hold" nodeType="afterEffect">
                                  <p:stCondLst>
                                    <p:cond delay="150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3662" y="386930"/>
            <a:ext cx="10066122" cy="1298448"/>
          </a:xfrm>
        </p:spPr>
        <p:txBody>
          <a:bodyPr anchor="b">
            <a:normAutofit/>
          </a:bodyPr>
          <a:lstStyle/>
          <a:p>
            <a:r>
              <a:rPr lang="en-AU" sz="4800"/>
              <a:t>COURSE STRUCTURE</a:t>
            </a:r>
          </a:p>
        </p:txBody>
      </p:sp>
      <p:sp>
        <p:nvSpPr>
          <p:cNvPr id="137" name="Rectangle 136">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0" y="2599509"/>
            <a:ext cx="6686550" cy="3210741"/>
          </a:xfrm>
        </p:spPr>
        <p:txBody>
          <a:bodyPr anchor="ctr">
            <a:noAutofit/>
          </a:bodyPr>
          <a:lstStyle/>
          <a:p>
            <a:pPr marL="0" indent="0">
              <a:buNone/>
            </a:pPr>
            <a:r>
              <a:rPr lang="en-AU" sz="1800" dirty="0"/>
              <a:t>Preliminary Course</a:t>
            </a:r>
          </a:p>
          <a:p>
            <a:pPr marL="0" indent="0">
              <a:buNone/>
            </a:pPr>
            <a:r>
              <a:rPr lang="en-AU" sz="1800" dirty="0"/>
              <a:t>•The Social and Cultural World 	(30% of course time)</a:t>
            </a:r>
          </a:p>
          <a:p>
            <a:pPr marL="0" indent="0">
              <a:buNone/>
            </a:pPr>
            <a:r>
              <a:rPr lang="en-AU" sz="1800" dirty="0"/>
              <a:t>•Personal and Social Identity 		(40% of course time)</a:t>
            </a:r>
          </a:p>
          <a:p>
            <a:pPr marL="0" indent="0">
              <a:buNone/>
            </a:pPr>
            <a:r>
              <a:rPr lang="en-AU" sz="1800" dirty="0"/>
              <a:t>•Intercultural Communication	(30% of course time)</a:t>
            </a:r>
          </a:p>
          <a:p>
            <a:pPr marL="0" indent="0">
              <a:buNone/>
            </a:pPr>
            <a:endParaRPr lang="en-AU" sz="800" dirty="0"/>
          </a:p>
          <a:p>
            <a:pPr marL="0" indent="0">
              <a:buNone/>
            </a:pPr>
            <a:r>
              <a:rPr lang="en-AU" sz="1800" dirty="0"/>
              <a:t>HSC Course</a:t>
            </a:r>
          </a:p>
          <a:p>
            <a:pPr marL="0" indent="0">
              <a:buNone/>
            </a:pPr>
            <a:r>
              <a:rPr lang="en-AU" sz="1800" b="1" dirty="0"/>
              <a:t>Core</a:t>
            </a:r>
            <a:endParaRPr lang="en-AU" sz="1800" dirty="0"/>
          </a:p>
          <a:p>
            <a:pPr lvl="0"/>
            <a:r>
              <a:rPr lang="en-AU" sz="1800" dirty="0"/>
              <a:t>Personal Interest Project 		         (30% of course)</a:t>
            </a:r>
          </a:p>
          <a:p>
            <a:pPr lvl="0"/>
            <a:r>
              <a:rPr lang="en-AU" sz="1800" i="1" dirty="0"/>
              <a:t>Social and Cultural Continuity and Change</a:t>
            </a:r>
            <a:r>
              <a:rPr lang="en-AU" sz="1800" dirty="0"/>
              <a:t> (30% of course)</a:t>
            </a:r>
          </a:p>
          <a:p>
            <a:pPr marL="0" indent="0">
              <a:buNone/>
            </a:pPr>
            <a:r>
              <a:rPr lang="en-AU" sz="1800" b="1" dirty="0"/>
              <a:t>Depth studies</a:t>
            </a:r>
            <a:r>
              <a:rPr lang="en-AU" sz="1800" dirty="0"/>
              <a:t>			          (40% of course)</a:t>
            </a:r>
          </a:p>
          <a:p>
            <a:pPr lvl="0"/>
            <a:r>
              <a:rPr lang="en-AU" sz="1800" i="1" dirty="0"/>
              <a:t>Popular Culture</a:t>
            </a:r>
            <a:endParaRPr lang="en-AU" sz="1800" dirty="0"/>
          </a:p>
          <a:p>
            <a:pPr lvl="0"/>
            <a:r>
              <a:rPr lang="en-AU" sz="1800" i="1" dirty="0"/>
              <a:t>Social Inclusion and Exclusion</a:t>
            </a:r>
            <a:endParaRPr lang="en-AU" sz="1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11532" y="2507566"/>
            <a:ext cx="5150277" cy="366762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1" name="Rectangle 140">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70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1500"/>
                            </p:stCondLst>
                            <p:childTnLst>
                              <p:par>
                                <p:cTn id="8" presetID="2" presetClass="entr" presetSubtype="4" fill="hold" grpId="0" nodeType="afterEffect">
                                  <p:stCondLst>
                                    <p:cond delay="150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47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1" dur="475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2" fill="hold">
                            <p:stCondLst>
                              <p:cond delay="7750"/>
                            </p:stCondLst>
                            <p:childTnLst>
                              <p:par>
                                <p:cTn id="13" presetID="2" presetClass="entr" presetSubtype="4" fill="hold" grpId="0" nodeType="afterEffect">
                                  <p:stCondLst>
                                    <p:cond delay="150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3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7" fill="hold">
                            <p:stCondLst>
                              <p:cond delay="12250"/>
                            </p:stCondLst>
                            <p:childTnLst>
                              <p:par>
                                <p:cTn id="18" presetID="2" presetClass="entr" presetSubtype="4" fill="hold" grpId="0" nodeType="afterEffect">
                                  <p:stCondLst>
                                    <p:cond delay="150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3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2" fill="hold">
                            <p:stCondLst>
                              <p:cond delay="16750"/>
                            </p:stCondLst>
                            <p:childTnLst>
                              <p:par>
                                <p:cTn id="23" presetID="2" presetClass="entr" presetSubtype="4" fill="hold" grpId="0" nodeType="afterEffect">
                                  <p:stCondLst>
                                    <p:cond delay="150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3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150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3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3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150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3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150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3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3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150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3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3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150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30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30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150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30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2" dur="30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1500"/>
                                  </p:stCondLst>
                                  <p:childTnLst>
                                    <p:set>
                                      <p:cBhvr>
                                        <p:cTn id="66" dur="1" fill="hold">
                                          <p:stCondLst>
                                            <p:cond delay="0"/>
                                          </p:stCondLst>
                                        </p:cTn>
                                        <p:tgtEl>
                                          <p:spTgt spid="3">
                                            <p:txEl>
                                              <p:pRg st="11" end="11"/>
                                            </p:txEl>
                                          </p:spTgt>
                                        </p:tgtEl>
                                        <p:attrNameLst>
                                          <p:attrName>style.visibility</p:attrName>
                                        </p:attrNameLst>
                                      </p:cBhvr>
                                      <p:to>
                                        <p:strVal val="visible"/>
                                      </p:to>
                                    </p:set>
                                    <p:anim calcmode="lin" valueType="num">
                                      <p:cBhvr additive="base">
                                        <p:cTn id="67" dur="30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8" dur="30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4098"/>
                                        </p:tgtEl>
                                        <p:attrNameLst>
                                          <p:attrName>style.visibility</p:attrName>
                                        </p:attrNameLst>
                                      </p:cBhvr>
                                      <p:to>
                                        <p:strVal val="visible"/>
                                      </p:to>
                                    </p:set>
                                    <p:animEffect transition="in" filter="fade">
                                      <p:cBhvr>
                                        <p:cTn id="73" dur="2000"/>
                                        <p:tgtEl>
                                          <p:spTgt spid="4098"/>
                                        </p:tgtEl>
                                      </p:cBhvr>
                                    </p:animEffect>
                                    <p:anim calcmode="lin" valueType="num">
                                      <p:cBhvr>
                                        <p:cTn id="74" dur="2000" fill="hold"/>
                                        <p:tgtEl>
                                          <p:spTgt spid="4098"/>
                                        </p:tgtEl>
                                        <p:attrNameLst>
                                          <p:attrName>ppt_x</p:attrName>
                                        </p:attrNameLst>
                                      </p:cBhvr>
                                      <p:tavLst>
                                        <p:tav tm="0">
                                          <p:val>
                                            <p:strVal val="#ppt_x"/>
                                          </p:val>
                                        </p:tav>
                                        <p:tav tm="100000">
                                          <p:val>
                                            <p:strVal val="#ppt_x"/>
                                          </p:val>
                                        </p:tav>
                                      </p:tavLst>
                                    </p:anim>
                                    <p:anim calcmode="lin" valueType="num">
                                      <p:cBhvr>
                                        <p:cTn id="75" dur="2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75A3BA-B793-4F0C-9B12-BFE4D5670754}"/>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4800" kern="1200">
                <a:solidFill>
                  <a:schemeClr val="tx1"/>
                </a:solidFill>
                <a:latin typeface="+mj-lt"/>
                <a:ea typeface="+mj-ea"/>
                <a:cs typeface="+mj-cs"/>
              </a:rPr>
              <a:t>HSC Requirements:</a:t>
            </a:r>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5D38B82-F4EB-4941-A46B-C1723ECDBAAB}"/>
              </a:ext>
            </a:extLst>
          </p:cNvPr>
          <p:cNvSpPr txBox="1"/>
          <p:nvPr/>
        </p:nvSpPr>
        <p:spPr>
          <a:xfrm>
            <a:off x="174280" y="2599509"/>
            <a:ext cx="5649145" cy="363945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dirty="0"/>
              <a:t>HSC written paper: </a:t>
            </a:r>
            <a:r>
              <a:rPr lang="en-US" sz="2000" i="0" dirty="0">
                <a:effectLst/>
              </a:rPr>
              <a:t>2 hours </a:t>
            </a:r>
          </a:p>
          <a:p>
            <a:pPr>
              <a:lnSpc>
                <a:spcPct val="90000"/>
              </a:lnSpc>
              <a:spcAft>
                <a:spcPts val="600"/>
              </a:spcAft>
            </a:pPr>
            <a:r>
              <a:rPr lang="en-US" sz="2000" i="0" dirty="0">
                <a:effectLst/>
              </a:rPr>
              <a:t>    + 5 minutes reading time = 60 marks</a:t>
            </a:r>
          </a:p>
          <a:p>
            <a:pPr>
              <a:lnSpc>
                <a:spcPct val="90000"/>
              </a:lnSpc>
              <a:spcAft>
                <a:spcPts val="600"/>
              </a:spcAft>
            </a:pPr>
            <a:endParaRPr lang="en-US" sz="2000" i="0" dirty="0">
              <a:effectLst/>
            </a:endParaRPr>
          </a:p>
          <a:p>
            <a:pPr indent="-228600">
              <a:lnSpc>
                <a:spcPct val="90000"/>
              </a:lnSpc>
              <a:spcAft>
                <a:spcPts val="600"/>
              </a:spcAft>
              <a:buFont typeface="Arial" panose="020B0604020202020204" pitchFamily="34" charset="0"/>
              <a:buChar char="•"/>
            </a:pPr>
            <a:r>
              <a:rPr lang="en-US" sz="2000" i="0" dirty="0">
                <a:effectLst/>
              </a:rPr>
              <a:t>Personal Interest Project: = 40 marks</a:t>
            </a:r>
            <a:endParaRPr lang="en-US" sz="2000" dirty="0"/>
          </a:p>
        </p:txBody>
      </p:sp>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89F81434-F543-4DCB-90B2-5455A81B407E}"/>
              </a:ext>
            </a:extLst>
          </p:cNvPr>
          <p:cNvGraphicFramePr>
            <a:graphicFrameLocks noGrp="1"/>
          </p:cNvGraphicFramePr>
          <p:nvPr>
            <p:ph idx="1"/>
            <p:extLst>
              <p:ext uri="{D42A27DB-BD31-4B8C-83A1-F6EECF244321}">
                <p14:modId xmlns:p14="http://schemas.microsoft.com/office/powerpoint/2010/main" val="183424900"/>
              </p:ext>
            </p:extLst>
          </p:nvPr>
        </p:nvGraphicFramePr>
        <p:xfrm>
          <a:off x="5911532" y="2767097"/>
          <a:ext cx="5150278" cy="3148563"/>
        </p:xfrm>
        <a:graphic>
          <a:graphicData uri="http://schemas.openxmlformats.org/drawingml/2006/table">
            <a:tbl>
              <a:tblPr firstRow="1" bandRow="1"/>
              <a:tblGrid>
                <a:gridCol w="3879955">
                  <a:extLst>
                    <a:ext uri="{9D8B030D-6E8A-4147-A177-3AD203B41FA5}">
                      <a16:colId xmlns:a16="http://schemas.microsoft.com/office/drawing/2014/main" val="1370756389"/>
                    </a:ext>
                  </a:extLst>
                </a:gridCol>
                <a:gridCol w="1270323">
                  <a:extLst>
                    <a:ext uri="{9D8B030D-6E8A-4147-A177-3AD203B41FA5}">
                      <a16:colId xmlns:a16="http://schemas.microsoft.com/office/drawing/2014/main" val="2542912014"/>
                    </a:ext>
                  </a:extLst>
                </a:gridCol>
              </a:tblGrid>
              <a:tr h="410852">
                <a:tc>
                  <a:txBody>
                    <a:bodyPr/>
                    <a:lstStyle/>
                    <a:p>
                      <a:pPr rtl="0" fontAlgn="t"/>
                      <a:r>
                        <a:rPr lang="en-AU" sz="2000" b="1">
                          <a:solidFill>
                            <a:srgbClr val="22272B"/>
                          </a:solidFill>
                          <a:effectLst/>
                          <a:latin typeface="publicsans"/>
                        </a:rPr>
                        <a:t>Component</a:t>
                      </a:r>
                    </a:p>
                  </a:txBody>
                  <a:tcPr marL="34842" marR="34842" marT="34842" marB="34842">
                    <a:lnL w="6350" cap="flat" cmpd="sng" algn="ctr">
                      <a:solidFill>
                        <a:srgbClr val="C0C6C9"/>
                      </a:solidFill>
                      <a:prstDash val="solid"/>
                      <a:round/>
                      <a:headEnd type="none" w="med" len="med"/>
                      <a:tailEnd type="none" w="med" len="med"/>
                    </a:lnL>
                    <a:lnR w="6350" cap="flat" cmpd="sng" algn="ctr">
                      <a:solidFill>
                        <a:srgbClr val="C0C6C9"/>
                      </a:solidFill>
                      <a:prstDash val="solid"/>
                      <a:round/>
                      <a:headEnd type="none" w="med" len="med"/>
                      <a:tailEnd type="none" w="med" len="med"/>
                    </a:lnR>
                    <a:lnT w="6350" cap="flat" cmpd="sng" algn="ctr">
                      <a:solidFill>
                        <a:srgbClr val="C0C6C9"/>
                      </a:solidFill>
                      <a:prstDash val="solid"/>
                      <a:round/>
                      <a:headEnd type="none" w="med" len="med"/>
                      <a:tailEnd type="none" w="med" len="med"/>
                    </a:lnT>
                    <a:lnB w="6350" cap="flat" cmpd="sng" algn="ctr">
                      <a:solidFill>
                        <a:srgbClr val="4C4F55"/>
                      </a:solidFill>
                      <a:prstDash val="solid"/>
                      <a:round/>
                      <a:headEnd type="none" w="med" len="med"/>
                      <a:tailEnd type="none" w="med" len="med"/>
                    </a:lnB>
                    <a:solidFill>
                      <a:srgbClr val="EBEBEB"/>
                    </a:solidFill>
                  </a:tcPr>
                </a:tc>
                <a:tc>
                  <a:txBody>
                    <a:bodyPr/>
                    <a:lstStyle/>
                    <a:p>
                      <a:pPr algn="ctr" rtl="0" fontAlgn="t"/>
                      <a:r>
                        <a:rPr lang="en-AU" sz="2000" b="1">
                          <a:solidFill>
                            <a:srgbClr val="22272B"/>
                          </a:solidFill>
                          <a:effectLst/>
                          <a:latin typeface="publicsans"/>
                        </a:rPr>
                        <a:t>Weighting</a:t>
                      </a:r>
                    </a:p>
                  </a:txBody>
                  <a:tcPr marL="34842" marR="34842" marT="34842" marB="34842">
                    <a:lnL w="6350" cap="flat" cmpd="sng" algn="ctr">
                      <a:solidFill>
                        <a:srgbClr val="C0C6C9"/>
                      </a:solidFill>
                      <a:prstDash val="solid"/>
                      <a:round/>
                      <a:headEnd type="none" w="med" len="med"/>
                      <a:tailEnd type="none" w="med" len="med"/>
                    </a:lnL>
                    <a:lnR w="6350" cap="flat" cmpd="sng" algn="ctr">
                      <a:solidFill>
                        <a:srgbClr val="C0C6C9"/>
                      </a:solidFill>
                      <a:prstDash val="solid"/>
                      <a:round/>
                      <a:headEnd type="none" w="med" len="med"/>
                      <a:tailEnd type="none" w="med" len="med"/>
                    </a:lnR>
                    <a:lnT w="6350" cap="flat" cmpd="sng" algn="ctr">
                      <a:solidFill>
                        <a:srgbClr val="C0C6C9"/>
                      </a:solidFill>
                      <a:prstDash val="solid"/>
                      <a:round/>
                      <a:headEnd type="none" w="med" len="med"/>
                      <a:tailEnd type="none" w="med" len="med"/>
                    </a:lnT>
                    <a:lnB w="6350" cap="flat" cmpd="sng" algn="ctr">
                      <a:solidFill>
                        <a:srgbClr val="4C4F55"/>
                      </a:solidFill>
                      <a:prstDash val="solid"/>
                      <a:round/>
                      <a:headEnd type="none" w="med" len="med"/>
                      <a:tailEnd type="none" w="med" len="med"/>
                    </a:lnB>
                    <a:solidFill>
                      <a:srgbClr val="EBEBEB"/>
                    </a:solidFill>
                  </a:tcPr>
                </a:tc>
                <a:extLst>
                  <a:ext uri="{0D108BD9-81ED-4DB2-BD59-A6C34878D82A}">
                    <a16:rowId xmlns:a16="http://schemas.microsoft.com/office/drawing/2014/main" val="1548437318"/>
                  </a:ext>
                </a:extLst>
              </a:tr>
              <a:tr h="711883">
                <a:tc>
                  <a:txBody>
                    <a:bodyPr/>
                    <a:lstStyle/>
                    <a:p>
                      <a:pPr rtl="0" fontAlgn="t"/>
                      <a:r>
                        <a:rPr lang="en-AU" sz="2000">
                          <a:effectLst/>
                        </a:rPr>
                        <a:t>Knowledge and understanding of course content</a:t>
                      </a:r>
                    </a:p>
                  </a:txBody>
                  <a:tcPr marL="34842" marR="34842" marT="34842" marB="34842">
                    <a:lnL w="6350" cap="flat" cmpd="sng" algn="ctr">
                      <a:solidFill>
                        <a:srgbClr val="C0C6C9"/>
                      </a:solidFill>
                      <a:prstDash val="solid"/>
                      <a:round/>
                      <a:headEnd type="none" w="med" len="med"/>
                      <a:tailEnd type="none" w="med" len="med"/>
                    </a:lnL>
                    <a:lnR w="6350" cap="flat" cmpd="sng" algn="ctr">
                      <a:solidFill>
                        <a:srgbClr val="C0C6C9"/>
                      </a:solidFill>
                      <a:prstDash val="solid"/>
                      <a:round/>
                      <a:headEnd type="none" w="med" len="med"/>
                      <a:tailEnd type="none" w="med" len="med"/>
                    </a:lnR>
                    <a:lnT w="6350" cap="flat" cmpd="sng" algn="ctr">
                      <a:solidFill>
                        <a:srgbClr val="4C4F55"/>
                      </a:solidFill>
                      <a:prstDash val="solid"/>
                      <a:round/>
                      <a:headEnd type="none" w="med" len="med"/>
                      <a:tailEnd type="none" w="med" len="med"/>
                    </a:lnT>
                    <a:lnB w="6350" cap="flat" cmpd="sng" algn="ctr">
                      <a:solidFill>
                        <a:srgbClr val="C0C6C9"/>
                      </a:solidFill>
                      <a:prstDash val="solid"/>
                      <a:round/>
                      <a:headEnd type="none" w="med" len="med"/>
                      <a:tailEnd type="none" w="med" len="med"/>
                    </a:lnB>
                    <a:solidFill>
                      <a:srgbClr val="FFFFFF"/>
                    </a:solidFill>
                  </a:tcPr>
                </a:tc>
                <a:tc>
                  <a:txBody>
                    <a:bodyPr/>
                    <a:lstStyle/>
                    <a:p>
                      <a:pPr algn="ctr" rtl="0" fontAlgn="t"/>
                      <a:r>
                        <a:rPr lang="en-AU" sz="2000">
                          <a:effectLst/>
                        </a:rPr>
                        <a:t>50%</a:t>
                      </a:r>
                    </a:p>
                  </a:txBody>
                  <a:tcPr marL="34842" marR="34842" marT="34842" marB="34842">
                    <a:lnL w="6350" cap="flat" cmpd="sng" algn="ctr">
                      <a:solidFill>
                        <a:srgbClr val="C0C6C9"/>
                      </a:solidFill>
                      <a:prstDash val="solid"/>
                      <a:round/>
                      <a:headEnd type="none" w="med" len="med"/>
                      <a:tailEnd type="none" w="med" len="med"/>
                    </a:lnL>
                    <a:lnR w="6350" cap="flat" cmpd="sng" algn="ctr">
                      <a:solidFill>
                        <a:srgbClr val="C0C6C9"/>
                      </a:solidFill>
                      <a:prstDash val="solid"/>
                      <a:round/>
                      <a:headEnd type="none" w="med" len="med"/>
                      <a:tailEnd type="none" w="med" len="med"/>
                    </a:lnR>
                    <a:lnT w="6350" cap="flat" cmpd="sng" algn="ctr">
                      <a:solidFill>
                        <a:srgbClr val="4C4F55"/>
                      </a:solidFill>
                      <a:prstDash val="solid"/>
                      <a:round/>
                      <a:headEnd type="none" w="med" len="med"/>
                      <a:tailEnd type="none" w="med" len="med"/>
                    </a:lnT>
                    <a:lnB w="6350" cap="flat" cmpd="sng" algn="ctr">
                      <a:solidFill>
                        <a:srgbClr val="C0C6C9"/>
                      </a:solidFill>
                      <a:prstDash val="solid"/>
                      <a:round/>
                      <a:headEnd type="none" w="med" len="med"/>
                      <a:tailEnd type="none" w="med" len="med"/>
                    </a:lnB>
                    <a:solidFill>
                      <a:srgbClr val="FFFFFF"/>
                    </a:solidFill>
                  </a:tcPr>
                </a:tc>
                <a:extLst>
                  <a:ext uri="{0D108BD9-81ED-4DB2-BD59-A6C34878D82A}">
                    <a16:rowId xmlns:a16="http://schemas.microsoft.com/office/drawing/2014/main" val="383207887"/>
                  </a:ext>
                </a:extLst>
              </a:tr>
              <a:tr h="1012914">
                <a:tc>
                  <a:txBody>
                    <a:bodyPr/>
                    <a:lstStyle/>
                    <a:p>
                      <a:pPr rtl="0" fontAlgn="t"/>
                      <a:r>
                        <a:rPr lang="en-AU" sz="2000">
                          <a:effectLst/>
                        </a:rPr>
                        <a:t>Application and evaluation of social and cultural research methods</a:t>
                      </a:r>
                    </a:p>
                  </a:txBody>
                  <a:tcPr marL="34842" marR="34842" marT="34842" marB="34842">
                    <a:lnL w="6350" cap="flat" cmpd="sng" algn="ctr">
                      <a:solidFill>
                        <a:srgbClr val="C0C6C9"/>
                      </a:solidFill>
                      <a:prstDash val="solid"/>
                      <a:round/>
                      <a:headEnd type="none" w="med" len="med"/>
                      <a:tailEnd type="none" w="med" len="med"/>
                    </a:lnL>
                    <a:lnR w="6350" cap="flat" cmpd="sng" algn="ctr">
                      <a:solidFill>
                        <a:srgbClr val="C0C6C9"/>
                      </a:solidFill>
                      <a:prstDash val="solid"/>
                      <a:round/>
                      <a:headEnd type="none" w="med" len="med"/>
                      <a:tailEnd type="none" w="med" len="med"/>
                    </a:lnR>
                    <a:lnT w="6350" cap="flat" cmpd="sng" algn="ctr">
                      <a:solidFill>
                        <a:srgbClr val="C0C6C9"/>
                      </a:solidFill>
                      <a:prstDash val="solid"/>
                      <a:round/>
                      <a:headEnd type="none" w="med" len="med"/>
                      <a:tailEnd type="none" w="med" len="med"/>
                    </a:lnT>
                    <a:lnB w="6350" cap="flat" cmpd="sng" algn="ctr">
                      <a:solidFill>
                        <a:srgbClr val="C0C6C9"/>
                      </a:solidFill>
                      <a:prstDash val="solid"/>
                      <a:round/>
                      <a:headEnd type="none" w="med" len="med"/>
                      <a:tailEnd type="none" w="med" len="med"/>
                    </a:lnB>
                    <a:solidFill>
                      <a:srgbClr val="FFFFFF"/>
                    </a:solidFill>
                  </a:tcPr>
                </a:tc>
                <a:tc>
                  <a:txBody>
                    <a:bodyPr/>
                    <a:lstStyle/>
                    <a:p>
                      <a:pPr algn="ctr" rtl="0" fontAlgn="t"/>
                      <a:r>
                        <a:rPr lang="en-AU" sz="2000">
                          <a:effectLst/>
                        </a:rPr>
                        <a:t>30%</a:t>
                      </a:r>
                    </a:p>
                  </a:txBody>
                  <a:tcPr marL="34842" marR="34842" marT="34842" marB="34842">
                    <a:lnL w="6350" cap="flat" cmpd="sng" algn="ctr">
                      <a:solidFill>
                        <a:srgbClr val="C0C6C9"/>
                      </a:solidFill>
                      <a:prstDash val="solid"/>
                      <a:round/>
                      <a:headEnd type="none" w="med" len="med"/>
                      <a:tailEnd type="none" w="med" len="med"/>
                    </a:lnL>
                    <a:lnR w="6350" cap="flat" cmpd="sng" algn="ctr">
                      <a:solidFill>
                        <a:srgbClr val="C0C6C9"/>
                      </a:solidFill>
                      <a:prstDash val="solid"/>
                      <a:round/>
                      <a:headEnd type="none" w="med" len="med"/>
                      <a:tailEnd type="none" w="med" len="med"/>
                    </a:lnR>
                    <a:lnT w="6350" cap="flat" cmpd="sng" algn="ctr">
                      <a:solidFill>
                        <a:srgbClr val="C0C6C9"/>
                      </a:solidFill>
                      <a:prstDash val="solid"/>
                      <a:round/>
                      <a:headEnd type="none" w="med" len="med"/>
                      <a:tailEnd type="none" w="med" len="med"/>
                    </a:lnT>
                    <a:lnB w="6350" cap="flat" cmpd="sng" algn="ctr">
                      <a:solidFill>
                        <a:srgbClr val="C0C6C9"/>
                      </a:solidFill>
                      <a:prstDash val="solid"/>
                      <a:round/>
                      <a:headEnd type="none" w="med" len="med"/>
                      <a:tailEnd type="none" w="med" len="med"/>
                    </a:lnB>
                    <a:solidFill>
                      <a:srgbClr val="FFFFFF"/>
                    </a:solidFill>
                  </a:tcPr>
                </a:tc>
                <a:extLst>
                  <a:ext uri="{0D108BD9-81ED-4DB2-BD59-A6C34878D82A}">
                    <a16:rowId xmlns:a16="http://schemas.microsoft.com/office/drawing/2014/main" val="1689043254"/>
                  </a:ext>
                </a:extLst>
              </a:tr>
              <a:tr h="1012914">
                <a:tc>
                  <a:txBody>
                    <a:bodyPr/>
                    <a:lstStyle/>
                    <a:p>
                      <a:pPr rtl="0" fontAlgn="t"/>
                      <a:r>
                        <a:rPr lang="en-AU" sz="2000">
                          <a:effectLst/>
                        </a:rPr>
                        <a:t>Communication of information, ideas and issues in appropriate forms</a:t>
                      </a:r>
                    </a:p>
                  </a:txBody>
                  <a:tcPr marL="34842" marR="34842" marT="34842" marB="34842">
                    <a:lnL w="6350" cap="flat" cmpd="sng" algn="ctr">
                      <a:solidFill>
                        <a:srgbClr val="C0C6C9"/>
                      </a:solidFill>
                      <a:prstDash val="solid"/>
                      <a:round/>
                      <a:headEnd type="none" w="med" len="med"/>
                      <a:tailEnd type="none" w="med" len="med"/>
                    </a:lnL>
                    <a:lnR w="6350" cap="flat" cmpd="sng" algn="ctr">
                      <a:solidFill>
                        <a:srgbClr val="C0C6C9"/>
                      </a:solidFill>
                      <a:prstDash val="solid"/>
                      <a:round/>
                      <a:headEnd type="none" w="med" len="med"/>
                      <a:tailEnd type="none" w="med" len="med"/>
                    </a:lnR>
                    <a:lnT w="6350" cap="flat" cmpd="sng" algn="ctr">
                      <a:solidFill>
                        <a:srgbClr val="C0C6C9"/>
                      </a:solidFill>
                      <a:prstDash val="solid"/>
                      <a:round/>
                      <a:headEnd type="none" w="med" len="med"/>
                      <a:tailEnd type="none" w="med" len="med"/>
                    </a:lnT>
                    <a:lnB w="6350" cap="flat" cmpd="sng" algn="ctr">
                      <a:solidFill>
                        <a:srgbClr val="C0C6C9"/>
                      </a:solidFill>
                      <a:prstDash val="solid"/>
                      <a:round/>
                      <a:headEnd type="none" w="med" len="med"/>
                      <a:tailEnd type="none" w="med" len="med"/>
                    </a:lnB>
                    <a:solidFill>
                      <a:srgbClr val="FFFFFF"/>
                    </a:solidFill>
                  </a:tcPr>
                </a:tc>
                <a:tc>
                  <a:txBody>
                    <a:bodyPr/>
                    <a:lstStyle/>
                    <a:p>
                      <a:pPr algn="ctr" rtl="0" fontAlgn="t"/>
                      <a:r>
                        <a:rPr lang="en-AU" sz="2000">
                          <a:effectLst/>
                        </a:rPr>
                        <a:t>20%</a:t>
                      </a:r>
                    </a:p>
                  </a:txBody>
                  <a:tcPr marL="34842" marR="34842" marT="34842" marB="34842">
                    <a:lnL w="6350" cap="flat" cmpd="sng" algn="ctr">
                      <a:solidFill>
                        <a:srgbClr val="C0C6C9"/>
                      </a:solidFill>
                      <a:prstDash val="solid"/>
                      <a:round/>
                      <a:headEnd type="none" w="med" len="med"/>
                      <a:tailEnd type="none" w="med" len="med"/>
                    </a:lnL>
                    <a:lnR w="6350" cap="flat" cmpd="sng" algn="ctr">
                      <a:solidFill>
                        <a:srgbClr val="C0C6C9"/>
                      </a:solidFill>
                      <a:prstDash val="solid"/>
                      <a:round/>
                      <a:headEnd type="none" w="med" len="med"/>
                      <a:tailEnd type="none" w="med" len="med"/>
                    </a:lnR>
                    <a:lnT w="6350" cap="flat" cmpd="sng" algn="ctr">
                      <a:solidFill>
                        <a:srgbClr val="C0C6C9"/>
                      </a:solidFill>
                      <a:prstDash val="solid"/>
                      <a:round/>
                      <a:headEnd type="none" w="med" len="med"/>
                      <a:tailEnd type="none" w="med" len="med"/>
                    </a:lnT>
                    <a:lnB w="6350" cap="flat" cmpd="sng" algn="ctr">
                      <a:solidFill>
                        <a:srgbClr val="C0C6C9"/>
                      </a:solidFill>
                      <a:prstDash val="solid"/>
                      <a:round/>
                      <a:headEnd type="none" w="med" len="med"/>
                      <a:tailEnd type="none" w="med" len="med"/>
                    </a:lnB>
                    <a:solidFill>
                      <a:srgbClr val="FFFFFF"/>
                    </a:solidFill>
                  </a:tcPr>
                </a:tc>
                <a:extLst>
                  <a:ext uri="{0D108BD9-81ED-4DB2-BD59-A6C34878D82A}">
                    <a16:rowId xmlns:a16="http://schemas.microsoft.com/office/drawing/2014/main" val="3874738280"/>
                  </a:ext>
                </a:extLst>
              </a:tr>
            </a:tbl>
          </a:graphicData>
        </a:graphic>
      </p:graphicFrame>
    </p:spTree>
    <p:extLst>
      <p:ext uri="{BB962C8B-B14F-4D97-AF65-F5344CB8AC3E}">
        <p14:creationId xmlns:p14="http://schemas.microsoft.com/office/powerpoint/2010/main" val="23405349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3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A2904C-5117-45EC-9466-F9ECE66ACFCE}"/>
              </a:ext>
            </a:extLst>
          </p:cNvPr>
          <p:cNvSpPr txBox="1"/>
          <p:nvPr/>
        </p:nvSpPr>
        <p:spPr>
          <a:xfrm>
            <a:off x="5429250" y="158234"/>
            <a:ext cx="6096000" cy="707886"/>
          </a:xfrm>
          <a:prstGeom prst="rect">
            <a:avLst/>
          </a:prstGeom>
          <a:noFill/>
        </p:spPr>
        <p:txBody>
          <a:bodyPr wrap="square">
            <a:spAutoFit/>
          </a:bodyPr>
          <a:lstStyle/>
          <a:p>
            <a:pPr algn="l"/>
            <a:r>
              <a:rPr lang="en-AU" sz="4000" b="1" i="0">
                <a:solidFill>
                  <a:srgbClr val="22272B"/>
                </a:solidFill>
                <a:effectLst/>
                <a:latin typeface="publicsans"/>
              </a:rPr>
              <a:t>Textiles and Design</a:t>
            </a:r>
            <a:endParaRPr lang="en-AU" sz="4000" b="1" i="0" dirty="0">
              <a:solidFill>
                <a:srgbClr val="22272B"/>
              </a:solidFill>
              <a:effectLst/>
              <a:latin typeface="publicsans"/>
            </a:endParaRPr>
          </a:p>
        </p:txBody>
      </p:sp>
      <p:sp>
        <p:nvSpPr>
          <p:cNvPr id="4" name="TextBox 3">
            <a:extLst>
              <a:ext uri="{FF2B5EF4-FFF2-40B4-BE49-F238E27FC236}">
                <a16:creationId xmlns:a16="http://schemas.microsoft.com/office/drawing/2014/main" id="{5ED32C9E-FCCB-4DA0-9222-75BF5B74910B}"/>
              </a:ext>
            </a:extLst>
          </p:cNvPr>
          <p:cNvSpPr txBox="1"/>
          <p:nvPr/>
        </p:nvSpPr>
        <p:spPr>
          <a:xfrm>
            <a:off x="371475" y="962025"/>
            <a:ext cx="2981325" cy="1200329"/>
          </a:xfrm>
          <a:prstGeom prst="rect">
            <a:avLst/>
          </a:prstGeom>
          <a:noFill/>
        </p:spPr>
        <p:txBody>
          <a:bodyPr wrap="square" rtlCol="0">
            <a:spAutoFit/>
          </a:bodyPr>
          <a:lstStyle/>
          <a:p>
            <a:r>
              <a:rPr lang="en-AU"/>
              <a:t>Board Developed Course</a:t>
            </a:r>
          </a:p>
          <a:p>
            <a:r>
              <a:rPr lang="en-AU"/>
              <a:t>2 units – Preliminary and HSC</a:t>
            </a:r>
          </a:p>
          <a:p>
            <a:r>
              <a:rPr lang="en-AU"/>
              <a:t>Category A</a:t>
            </a:r>
          </a:p>
          <a:p>
            <a:r>
              <a:rPr lang="en-AU"/>
              <a:t>ATAR</a:t>
            </a:r>
            <a:endParaRPr lang="en-AU" dirty="0"/>
          </a:p>
        </p:txBody>
      </p:sp>
      <p:sp>
        <p:nvSpPr>
          <p:cNvPr id="2" name="TextBox 1">
            <a:extLst>
              <a:ext uri="{FF2B5EF4-FFF2-40B4-BE49-F238E27FC236}">
                <a16:creationId xmlns:a16="http://schemas.microsoft.com/office/drawing/2014/main" id="{08FA7DE5-1D8A-4A31-8F77-82323D375D7B}"/>
              </a:ext>
            </a:extLst>
          </p:cNvPr>
          <p:cNvSpPr txBox="1"/>
          <p:nvPr/>
        </p:nvSpPr>
        <p:spPr>
          <a:xfrm>
            <a:off x="371475" y="2533650"/>
            <a:ext cx="10725150" cy="3908762"/>
          </a:xfrm>
          <a:prstGeom prst="rect">
            <a:avLst/>
          </a:prstGeom>
          <a:noFill/>
        </p:spPr>
        <p:txBody>
          <a:bodyPr wrap="square" rtlCol="0">
            <a:spAutoFit/>
          </a:bodyPr>
          <a:lstStyle/>
          <a:p>
            <a:pPr algn="l" rtl="0"/>
            <a:r>
              <a:rPr lang="en-AU" sz="3200" b="0" i="0" dirty="0">
                <a:solidFill>
                  <a:srgbClr val="22272B"/>
                </a:solidFill>
                <a:effectLst/>
                <a:latin typeface="publicsans"/>
              </a:rPr>
              <a:t>Course Description:</a:t>
            </a:r>
          </a:p>
          <a:p>
            <a:pPr algn="l" rtl="0"/>
            <a:r>
              <a:rPr lang="en-AU" b="0" i="0" dirty="0">
                <a:solidFill>
                  <a:srgbClr val="22272B"/>
                </a:solidFill>
                <a:effectLst/>
                <a:latin typeface="publicsans"/>
              </a:rPr>
              <a:t>The Preliminary course involves the study of design, communication techniques, manufacturing methods, fibres, yarns, fabrics and the Australian Textile, Clothing, Footwear and Allied Industries. Practical experiences, experimenting and product manufacturing are integrated throughout the content areas and include the completion of two preliminary textile projects. These projects develop each student's creative abilities and skills in designing, manipulating, experimenting and selecting appropriate fabrics for an end use.</a:t>
            </a:r>
          </a:p>
          <a:p>
            <a:pPr algn="l" rtl="0"/>
            <a:r>
              <a:rPr lang="en-AU" b="0" i="0" dirty="0">
                <a:solidFill>
                  <a:srgbClr val="22272B"/>
                </a:solidFill>
                <a:effectLst/>
                <a:latin typeface="publicsans"/>
              </a:rPr>
              <a:t>The HSC course builds upon the Preliminary course and involves the study of fabric colouration and decoration, historical design development, cultural factors that influence design and designers, contemporary designers, end-use applications of textiles, innovations and emerging textile technologies, appropriate textile technology and environmental sustainability, current issues and the marketplace.</a:t>
            </a:r>
          </a:p>
          <a:p>
            <a:pPr algn="l" rtl="0"/>
            <a:r>
              <a:rPr lang="en-AU" b="0" i="0" dirty="0">
                <a:solidFill>
                  <a:srgbClr val="22272B"/>
                </a:solidFill>
                <a:effectLst/>
                <a:latin typeface="publicsans"/>
              </a:rPr>
              <a:t>This course involves the development of a Major Textiles Project, worth 50% of the HSC mark. The project is selected from one of the five focus areas and enables students to explore an area of interest. The project has two components: the supporting documentation and textile item(s).</a:t>
            </a:r>
          </a:p>
        </p:txBody>
      </p:sp>
    </p:spTree>
    <p:extLst>
      <p:ext uri="{BB962C8B-B14F-4D97-AF65-F5344CB8AC3E}">
        <p14:creationId xmlns:p14="http://schemas.microsoft.com/office/powerpoint/2010/main" val="2440623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C265231-E874-421E-9B18-3F48601EA4C9}"/>
              </a:ext>
            </a:extLst>
          </p:cNvPr>
          <p:cNvSpPr txBox="1"/>
          <p:nvPr/>
        </p:nvSpPr>
        <p:spPr>
          <a:xfrm>
            <a:off x="990600" y="338328"/>
            <a:ext cx="10210800" cy="1078992"/>
          </a:xfrm>
          <a:prstGeom prst="rect">
            <a:avLst/>
          </a:prstGeom>
        </p:spPr>
        <p:txBody>
          <a:bodyPr vert="horz" lIns="91440" tIns="45720" rIns="91440" bIns="45720" rtlCol="0" anchor="b">
            <a:normAutofit/>
          </a:bodyPr>
          <a:lstStyle/>
          <a:p>
            <a:pPr algn="ctr">
              <a:lnSpc>
                <a:spcPct val="90000"/>
              </a:lnSpc>
              <a:spcBef>
                <a:spcPct val="0"/>
              </a:spcBef>
              <a:spcAft>
                <a:spcPts val="600"/>
              </a:spcAft>
              <a:defRPr/>
            </a:pPr>
            <a:r>
              <a:rPr lang="en-US" sz="5400">
                <a:latin typeface="+mj-lt"/>
                <a:ea typeface="+mj-ea"/>
                <a:cs typeface="+mj-cs"/>
              </a:rPr>
              <a:t>Apply the design process</a:t>
            </a:r>
          </a:p>
        </p:txBody>
      </p:sp>
      <p:sp>
        <p:nvSpPr>
          <p:cNvPr id="16390" name="Rectangle 72">
            <a:extLst>
              <a:ext uri="{FF2B5EF4-FFF2-40B4-BE49-F238E27FC236}">
                <a16:creationId xmlns:a16="http://schemas.microsoft.com/office/drawing/2014/main" id="{70BDD0CE-06A4-404B-8A13-580229C1C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41750"/>
            <a:ext cx="12192000" cy="4716250"/>
          </a:xfrm>
          <a:prstGeom prst="rect">
            <a:avLst/>
          </a:prstGeom>
          <a:solidFill>
            <a:srgbClr val="786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1" name="Rounded Rectangle 26">
            <a:extLst>
              <a:ext uri="{FF2B5EF4-FFF2-40B4-BE49-F238E27FC236}">
                <a16:creationId xmlns:a16="http://schemas.microsoft.com/office/drawing/2014/main" id="{EE9899FA-8881-472C-AA59-D08A89CA8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a:extLst>
              <a:ext uri="{FF2B5EF4-FFF2-40B4-BE49-F238E27FC236}">
                <a16:creationId xmlns:a16="http://schemas.microsoft.com/office/drawing/2014/main" id="{E73CF6C3-7D9D-4CA1-9FF1-FB4DD76F0D7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71302" y="2742397"/>
            <a:ext cx="2510027" cy="32918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Rounded Rectangle 16">
            <a:extLst>
              <a:ext uri="{FF2B5EF4-FFF2-40B4-BE49-F238E27FC236}">
                <a16:creationId xmlns:a16="http://schemas.microsoft.com/office/drawing/2014/main" id="{080B7D90-3DF1-4514-B26D-616BE3555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8" name="Picture 3">
            <a:extLst>
              <a:ext uri="{FF2B5EF4-FFF2-40B4-BE49-F238E27FC236}">
                <a16:creationId xmlns:a16="http://schemas.microsoft.com/office/drawing/2014/main" id="{E5B4962C-DF72-4DA2-83B7-912BA6D1EFF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91107" y="2744731"/>
            <a:ext cx="3549153" cy="32918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t="8706" r="8" b="2274"/>
          <a:stretch/>
        </p:blipFill>
        <p:spPr bwMode="auto">
          <a:xfrm>
            <a:off x="4968250" y="325905"/>
            <a:ext cx="2249424" cy="200261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798256" y="685800"/>
            <a:ext cx="3607930" cy="5465618"/>
          </a:xfrm>
        </p:spPr>
        <p:txBody>
          <a:bodyPr anchor="t">
            <a:normAutofit/>
          </a:bodyPr>
          <a:lstStyle/>
          <a:p>
            <a:pPr marL="0" indent="0">
              <a:buNone/>
            </a:pPr>
            <a:r>
              <a:rPr lang="en-AU" sz="1700" b="1" dirty="0">
                <a:solidFill>
                  <a:srgbClr val="FFFFFF"/>
                </a:solidFill>
              </a:rPr>
              <a:t> </a:t>
            </a:r>
            <a:r>
              <a:rPr lang="en-AU" sz="1700" b="1" u="sng" dirty="0">
                <a:solidFill>
                  <a:srgbClr val="FFFFFF"/>
                </a:solidFill>
              </a:rPr>
              <a:t>AIM</a:t>
            </a:r>
          </a:p>
          <a:p>
            <a:pPr marL="0" indent="0">
              <a:buNone/>
            </a:pPr>
            <a:r>
              <a:rPr lang="en-AU" sz="2400" dirty="0">
                <a:solidFill>
                  <a:srgbClr val="FFFFFF"/>
                </a:solidFill>
              </a:rPr>
              <a:t>Textiles and Design Stage 6 is designed </a:t>
            </a:r>
          </a:p>
          <a:p>
            <a:pPr marL="0" indent="0">
              <a:buNone/>
            </a:pPr>
            <a:r>
              <a:rPr lang="en-AU" sz="2400" dirty="0">
                <a:solidFill>
                  <a:srgbClr val="FFFFFF"/>
                </a:solidFill>
              </a:rPr>
              <a:t>to enable students to understand and </a:t>
            </a:r>
          </a:p>
          <a:p>
            <a:pPr marL="0" indent="0">
              <a:buNone/>
            </a:pPr>
            <a:r>
              <a:rPr lang="en-AU" sz="2400" dirty="0">
                <a:solidFill>
                  <a:srgbClr val="FFFFFF"/>
                </a:solidFill>
              </a:rPr>
              <a:t>appreciate the nature and significance </a:t>
            </a:r>
          </a:p>
          <a:p>
            <a:pPr marL="0" indent="0">
              <a:buNone/>
            </a:pPr>
            <a:r>
              <a:rPr lang="en-AU" sz="2400" dirty="0">
                <a:solidFill>
                  <a:srgbClr val="FFFFFF"/>
                </a:solidFill>
              </a:rPr>
              <a:t>of textiles and to develop confidence </a:t>
            </a:r>
          </a:p>
          <a:p>
            <a:pPr marL="0" indent="0">
              <a:buNone/>
            </a:pPr>
            <a:r>
              <a:rPr lang="en-AU" sz="2400" dirty="0">
                <a:solidFill>
                  <a:srgbClr val="FFFFFF"/>
                </a:solidFill>
              </a:rPr>
              <a:t>and competence in the selection, design, </a:t>
            </a:r>
          </a:p>
          <a:p>
            <a:pPr marL="0" indent="0">
              <a:buNone/>
            </a:pPr>
            <a:r>
              <a:rPr lang="en-AU" sz="2400" dirty="0">
                <a:solidFill>
                  <a:srgbClr val="FFFFFF"/>
                </a:solidFill>
              </a:rPr>
              <a:t>manufacture and application of textile items. </a:t>
            </a:r>
          </a:p>
          <a:p>
            <a:endParaRPr lang="en-AU" sz="1700" dirty="0">
              <a:solidFill>
                <a:srgbClr val="FFFFFF"/>
              </a:solidFill>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91" b="-2"/>
          <a:stretch/>
        </p:blipFill>
        <p:spPr bwMode="auto">
          <a:xfrm>
            <a:off x="4968251" y="2419956"/>
            <a:ext cx="2249424" cy="200261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3523" r="3" b="3"/>
          <a:stretch/>
        </p:blipFill>
        <p:spPr bwMode="auto">
          <a:xfrm>
            <a:off x="7295203" y="325904"/>
            <a:ext cx="4570677" cy="306556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9729" r="2" b="5783"/>
          <a:stretch/>
        </p:blipFill>
        <p:spPr bwMode="auto">
          <a:xfrm>
            <a:off x="4976656" y="4511800"/>
            <a:ext cx="2249424" cy="20025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21934" r="3" b="3"/>
          <a:stretch/>
        </p:blipFill>
        <p:spPr bwMode="auto">
          <a:xfrm>
            <a:off x="7295203" y="3474720"/>
            <a:ext cx="4570677" cy="305348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8049457"/>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F318F-8096-4BB0-AFE3-41E91B8627FF}"/>
              </a:ext>
            </a:extLst>
          </p:cNvPr>
          <p:cNvSpPr>
            <a:spLocks noGrp="1"/>
          </p:cNvSpPr>
          <p:nvPr>
            <p:ph type="title"/>
          </p:nvPr>
        </p:nvSpPr>
        <p:spPr>
          <a:xfrm>
            <a:off x="66674" y="79376"/>
            <a:ext cx="10515600" cy="520700"/>
          </a:xfrm>
        </p:spPr>
        <p:txBody>
          <a:bodyPr>
            <a:normAutofit fontScale="90000"/>
          </a:bodyPr>
          <a:lstStyle/>
          <a:p>
            <a:r>
              <a:rPr lang="en-AU" dirty="0"/>
              <a:t>What you will learn:</a:t>
            </a:r>
          </a:p>
        </p:txBody>
      </p:sp>
      <p:graphicFrame>
        <p:nvGraphicFramePr>
          <p:cNvPr id="4" name="Table 4">
            <a:extLst>
              <a:ext uri="{FF2B5EF4-FFF2-40B4-BE49-F238E27FC236}">
                <a16:creationId xmlns:a16="http://schemas.microsoft.com/office/drawing/2014/main" id="{50900B37-4511-4358-91A0-89FBABE39D74}"/>
              </a:ext>
            </a:extLst>
          </p:cNvPr>
          <p:cNvGraphicFramePr>
            <a:graphicFrameLocks noGrp="1"/>
          </p:cNvGraphicFramePr>
          <p:nvPr>
            <p:ph idx="1"/>
            <p:extLst>
              <p:ext uri="{D42A27DB-BD31-4B8C-83A1-F6EECF244321}">
                <p14:modId xmlns:p14="http://schemas.microsoft.com/office/powerpoint/2010/main" val="36563200"/>
              </p:ext>
            </p:extLst>
          </p:nvPr>
        </p:nvGraphicFramePr>
        <p:xfrm>
          <a:off x="33336" y="862965"/>
          <a:ext cx="12125324" cy="1833880"/>
        </p:xfrm>
        <a:graphic>
          <a:graphicData uri="http://schemas.openxmlformats.org/drawingml/2006/table">
            <a:tbl>
              <a:tblPr firstRow="1" bandRow="1">
                <a:tableStyleId>{93296810-A885-4BE3-A3E7-6D5BEEA58F35}</a:tableStyleId>
              </a:tblPr>
              <a:tblGrid>
                <a:gridCol w="6062662">
                  <a:extLst>
                    <a:ext uri="{9D8B030D-6E8A-4147-A177-3AD203B41FA5}">
                      <a16:colId xmlns:a16="http://schemas.microsoft.com/office/drawing/2014/main" val="164991299"/>
                    </a:ext>
                  </a:extLst>
                </a:gridCol>
                <a:gridCol w="6062662">
                  <a:extLst>
                    <a:ext uri="{9D8B030D-6E8A-4147-A177-3AD203B41FA5}">
                      <a16:colId xmlns:a16="http://schemas.microsoft.com/office/drawing/2014/main" val="323175557"/>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i="0" kern="1200" dirty="0">
                          <a:solidFill>
                            <a:schemeClr val="dk1"/>
                          </a:solidFill>
                          <a:effectLst/>
                          <a:latin typeface="+mn-lt"/>
                          <a:ea typeface="+mn-ea"/>
                          <a:cs typeface="+mn-cs"/>
                        </a:rPr>
                        <a:t>Preliminary course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i="0" kern="1200" dirty="0">
                          <a:solidFill>
                            <a:schemeClr val="dk1"/>
                          </a:solidFill>
                          <a:effectLst/>
                          <a:latin typeface="+mn-lt"/>
                          <a:ea typeface="+mn-ea"/>
                          <a:cs typeface="+mn-cs"/>
                        </a:rPr>
                        <a:t>HSC course</a:t>
                      </a:r>
                    </a:p>
                  </a:txBody>
                  <a:tcPr/>
                </a:tc>
                <a:extLst>
                  <a:ext uri="{0D108BD9-81ED-4DB2-BD59-A6C34878D82A}">
                    <a16:rowId xmlns:a16="http://schemas.microsoft.com/office/drawing/2014/main" val="1439672197"/>
                  </a:ext>
                </a:extLst>
              </a:tr>
              <a:tr h="370840">
                <a:tc>
                  <a:txBody>
                    <a:bodyPr/>
                    <a:lstStyle/>
                    <a:p>
                      <a:pPr rtl="0"/>
                      <a:r>
                        <a:rPr lang="en-AU" sz="1800" b="0" i="0" kern="1200" dirty="0">
                          <a:solidFill>
                            <a:schemeClr val="dk1"/>
                          </a:solidFill>
                          <a:effectLst/>
                          <a:latin typeface="+mn-lt"/>
                          <a:ea typeface="+mn-ea"/>
                          <a:cs typeface="+mn-cs"/>
                        </a:rPr>
                        <a:t>Design (40%)</a:t>
                      </a:r>
                    </a:p>
                    <a:p>
                      <a:pPr rtl="0"/>
                      <a:r>
                        <a:rPr lang="en-AU" sz="1800" b="0" i="0" kern="1200" dirty="0">
                          <a:solidFill>
                            <a:schemeClr val="dk1"/>
                          </a:solidFill>
                          <a:effectLst/>
                          <a:latin typeface="+mn-lt"/>
                          <a:ea typeface="+mn-ea"/>
                          <a:cs typeface="+mn-cs"/>
                        </a:rPr>
                        <a:t>Properties and Performance of Textiles (50%)</a:t>
                      </a:r>
                    </a:p>
                    <a:p>
                      <a:pPr rtl="0"/>
                      <a:r>
                        <a:rPr lang="en-AU" sz="1800" b="0" i="0" kern="1200" dirty="0">
                          <a:solidFill>
                            <a:schemeClr val="dk1"/>
                          </a:solidFill>
                          <a:effectLst/>
                          <a:latin typeface="+mn-lt"/>
                          <a:ea typeface="+mn-ea"/>
                          <a:cs typeface="+mn-cs"/>
                        </a:rPr>
                        <a:t>The Australian Textile, Clothing, Footwear and Allied Industries (10%)</a:t>
                      </a:r>
                    </a:p>
                  </a:txBody>
                  <a:tcPr/>
                </a:tc>
                <a:tc>
                  <a:txBody>
                    <a:bodyPr/>
                    <a:lstStyle/>
                    <a:p>
                      <a:pPr rtl="0"/>
                      <a:r>
                        <a:rPr lang="en-AU" sz="1800" b="0" i="0" kern="1200" dirty="0">
                          <a:solidFill>
                            <a:schemeClr val="dk1"/>
                          </a:solidFill>
                          <a:effectLst/>
                          <a:latin typeface="+mn-lt"/>
                          <a:ea typeface="+mn-ea"/>
                          <a:cs typeface="+mn-cs"/>
                        </a:rPr>
                        <a:t>Design (20%)</a:t>
                      </a:r>
                    </a:p>
                    <a:p>
                      <a:pPr rtl="0"/>
                      <a:r>
                        <a:rPr lang="en-AU" sz="1800" b="0" i="0" kern="1200" dirty="0">
                          <a:solidFill>
                            <a:schemeClr val="dk1"/>
                          </a:solidFill>
                          <a:effectLst/>
                          <a:latin typeface="+mn-lt"/>
                          <a:ea typeface="+mn-ea"/>
                          <a:cs typeface="+mn-cs"/>
                        </a:rPr>
                        <a:t>Properties and Performance of Textiles (20%)</a:t>
                      </a:r>
                    </a:p>
                    <a:p>
                      <a:pPr rtl="0"/>
                      <a:r>
                        <a:rPr lang="en-AU" sz="1800" b="0" i="0" kern="1200" dirty="0">
                          <a:solidFill>
                            <a:schemeClr val="dk1"/>
                          </a:solidFill>
                          <a:effectLst/>
                          <a:latin typeface="+mn-lt"/>
                          <a:ea typeface="+mn-ea"/>
                          <a:cs typeface="+mn-cs"/>
                        </a:rPr>
                        <a:t>The Australian Textile, Clothing, Footwear and Allied Industries (10%)</a:t>
                      </a:r>
                    </a:p>
                    <a:p>
                      <a:pPr rtl="0"/>
                      <a:r>
                        <a:rPr lang="en-AU" sz="1800" b="0" i="0" kern="1200" dirty="0">
                          <a:solidFill>
                            <a:schemeClr val="dk1"/>
                          </a:solidFill>
                          <a:effectLst/>
                          <a:latin typeface="+mn-lt"/>
                          <a:ea typeface="+mn-ea"/>
                          <a:cs typeface="+mn-cs"/>
                        </a:rPr>
                        <a:t>Major Textiles Project (50%)</a:t>
                      </a:r>
                    </a:p>
                  </a:txBody>
                  <a:tcPr/>
                </a:tc>
                <a:extLst>
                  <a:ext uri="{0D108BD9-81ED-4DB2-BD59-A6C34878D82A}">
                    <a16:rowId xmlns:a16="http://schemas.microsoft.com/office/drawing/2014/main" val="3014359603"/>
                  </a:ext>
                </a:extLst>
              </a:tr>
            </a:tbl>
          </a:graphicData>
        </a:graphic>
      </p:graphicFrame>
      <p:sp>
        <p:nvSpPr>
          <p:cNvPr id="6" name="TextBox 5">
            <a:extLst>
              <a:ext uri="{FF2B5EF4-FFF2-40B4-BE49-F238E27FC236}">
                <a16:creationId xmlns:a16="http://schemas.microsoft.com/office/drawing/2014/main" id="{F76F40BF-2DBD-4E61-AC4F-6B819C69DA4A}"/>
              </a:ext>
            </a:extLst>
          </p:cNvPr>
          <p:cNvSpPr txBox="1"/>
          <p:nvPr/>
        </p:nvSpPr>
        <p:spPr>
          <a:xfrm>
            <a:off x="66673" y="3108246"/>
            <a:ext cx="12125325" cy="3139321"/>
          </a:xfrm>
          <a:prstGeom prst="rect">
            <a:avLst/>
          </a:prstGeom>
          <a:noFill/>
        </p:spPr>
        <p:txBody>
          <a:bodyPr wrap="square">
            <a:spAutoFit/>
          </a:bodyPr>
          <a:lstStyle/>
          <a:p>
            <a:pPr algn="l" rtl="0"/>
            <a:r>
              <a:rPr lang="en-AU" b="1" i="0" dirty="0">
                <a:solidFill>
                  <a:srgbClr val="22272B"/>
                </a:solidFill>
                <a:effectLst/>
                <a:latin typeface="publicsans"/>
              </a:rPr>
              <a:t>Course requirements</a:t>
            </a:r>
          </a:p>
          <a:p>
            <a:pPr algn="l" rtl="0"/>
            <a:r>
              <a:rPr lang="en-AU" b="0" i="0" dirty="0">
                <a:solidFill>
                  <a:srgbClr val="22272B"/>
                </a:solidFill>
                <a:effectLst/>
                <a:latin typeface="publicsans"/>
              </a:rPr>
              <a:t>In the Preliminary course students will undertake two preliminary textile projects. Preliminary Project 1 is drawn from the area of study of Design and focuses on the generation and communication of ideas, design modification, manipulative skills, evaluation of ideas and of the project, and management of time and resources. Preliminary Project 2 is drawn from the area of study of Properties and Performance of Textiles and focuses on an analysis of fabric, yarn and fibre properties, experimental procedures, product design, fabric choice, manipulative and management skills, communication methods and the recording of information.</a:t>
            </a:r>
          </a:p>
          <a:p>
            <a:pPr algn="l" rtl="0"/>
            <a:r>
              <a:rPr lang="en-AU" b="0" i="0" dirty="0">
                <a:solidFill>
                  <a:srgbClr val="22272B"/>
                </a:solidFill>
                <a:effectLst/>
                <a:latin typeface="publicsans"/>
              </a:rPr>
              <a:t>In the HSC course, the Major Textiles Project allows students to develop a textile project from one of the following focus areas: apparel, furnishings, costume, textile arts, non-apparel. The selected focus area allows students to explore in detail one area of interest through a creative textile design process that integrates the areas of Design, Properties and Performance of Textiles and the Australian Textile, Clothing, Footwear and Allied Industries.</a:t>
            </a:r>
          </a:p>
        </p:txBody>
      </p:sp>
    </p:spTree>
    <p:extLst>
      <p:ext uri="{BB962C8B-B14F-4D97-AF65-F5344CB8AC3E}">
        <p14:creationId xmlns:p14="http://schemas.microsoft.com/office/powerpoint/2010/main" val="42453616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929" y="629266"/>
            <a:ext cx="3505495" cy="1622321"/>
          </a:xfrm>
        </p:spPr>
        <p:txBody>
          <a:bodyPr>
            <a:normAutofit/>
          </a:bodyPr>
          <a:lstStyle/>
          <a:p>
            <a:r>
              <a:rPr lang="en-AU"/>
              <a:t>Areas of Study</a:t>
            </a:r>
            <a:endParaRPr lang="en-AU" dirty="0"/>
          </a:p>
        </p:txBody>
      </p:sp>
      <p:sp>
        <p:nvSpPr>
          <p:cNvPr id="3" name="Content Placeholder 2"/>
          <p:cNvSpPr>
            <a:spLocks noGrp="1"/>
          </p:cNvSpPr>
          <p:nvPr>
            <p:ph idx="1"/>
          </p:nvPr>
        </p:nvSpPr>
        <p:spPr>
          <a:xfrm>
            <a:off x="648931" y="2438400"/>
            <a:ext cx="3505494" cy="3785419"/>
          </a:xfrm>
        </p:spPr>
        <p:txBody>
          <a:bodyPr>
            <a:normAutofit/>
          </a:bodyPr>
          <a:lstStyle/>
          <a:p>
            <a:pPr marL="514350" indent="-514350">
              <a:buAutoNum type="arabicPeriod"/>
            </a:pPr>
            <a:r>
              <a:rPr lang="en-AU" sz="2000" dirty="0"/>
              <a:t>Design</a:t>
            </a:r>
          </a:p>
          <a:p>
            <a:pPr marL="0" indent="0">
              <a:buNone/>
            </a:pPr>
            <a:endParaRPr lang="en-AU" sz="2000" dirty="0"/>
          </a:p>
          <a:p>
            <a:pPr marL="0" indent="0">
              <a:buNone/>
            </a:pPr>
            <a:r>
              <a:rPr lang="en-AU" sz="2000" dirty="0"/>
              <a:t>Students will look at the:</a:t>
            </a:r>
          </a:p>
          <a:p>
            <a:pPr marL="742950" lvl="1" indent="-342900"/>
            <a:r>
              <a:rPr lang="en-AU" sz="2000" dirty="0"/>
              <a:t>Types</a:t>
            </a:r>
          </a:p>
          <a:p>
            <a:pPr marL="742950" lvl="1" indent="-342900"/>
            <a:r>
              <a:rPr lang="en-AU" sz="2000" dirty="0"/>
              <a:t>Elements</a:t>
            </a:r>
          </a:p>
          <a:p>
            <a:pPr marL="742950" lvl="1" indent="-342900"/>
            <a:r>
              <a:rPr lang="en-AU" sz="2000" dirty="0"/>
              <a:t>Principles</a:t>
            </a:r>
          </a:p>
          <a:p>
            <a:pPr marL="742950" lvl="1" indent="-342900"/>
            <a:r>
              <a:rPr lang="en-AU" sz="2000" dirty="0"/>
              <a:t>Communication</a:t>
            </a:r>
          </a:p>
          <a:p>
            <a:pPr marL="742950" lvl="1" indent="-342900"/>
            <a:r>
              <a:rPr lang="en-AU" sz="2000" dirty="0"/>
              <a:t>Manufacturing</a:t>
            </a:r>
          </a:p>
          <a:p>
            <a:pPr marL="0" indent="0">
              <a:buNone/>
            </a:pPr>
            <a:endParaRPr lang="en-AU" sz="2000" dirty="0"/>
          </a:p>
        </p:txBody>
      </p:sp>
      <p:sp>
        <p:nvSpPr>
          <p:cNvPr id="71" name="Rectangle 7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32" t="12758"/>
          <a:stretch/>
        </p:blipFill>
        <p:spPr bwMode="auto">
          <a:xfrm>
            <a:off x="5405862" y="1161816"/>
            <a:ext cx="6019331" cy="4531122"/>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80782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4326" y="266700"/>
            <a:ext cx="4509236" cy="968171"/>
          </a:xfrm>
        </p:spPr>
        <p:txBody>
          <a:bodyPr>
            <a:normAutofit fontScale="90000"/>
          </a:bodyPr>
          <a:lstStyle/>
          <a:p>
            <a:br>
              <a:rPr lang="en-AU" sz="3600" dirty="0"/>
            </a:br>
            <a:br>
              <a:rPr lang="en-AU" sz="3600" dirty="0"/>
            </a:br>
            <a:r>
              <a:rPr lang="en-AU" sz="3600" dirty="0"/>
              <a:t>2. Properties and Performance of Textiles</a:t>
            </a:r>
            <a:br>
              <a:rPr lang="en-AU" sz="3600" dirty="0"/>
            </a:br>
            <a:br>
              <a:rPr lang="en-AU" sz="3600" dirty="0"/>
            </a:br>
            <a:endParaRPr lang="en-AU" sz="3600" dirty="0"/>
          </a:p>
        </p:txBody>
      </p:sp>
      <p:sp>
        <p:nvSpPr>
          <p:cNvPr id="3" name="Content Placeholder 2"/>
          <p:cNvSpPr>
            <a:spLocks noGrp="1"/>
          </p:cNvSpPr>
          <p:nvPr>
            <p:ph idx="1"/>
          </p:nvPr>
        </p:nvSpPr>
        <p:spPr>
          <a:xfrm>
            <a:off x="-4386" y="1941362"/>
            <a:ext cx="3442911" cy="3681767"/>
          </a:xfrm>
        </p:spPr>
        <p:txBody>
          <a:bodyPr anchor="t">
            <a:normAutofit/>
          </a:bodyPr>
          <a:lstStyle/>
          <a:p>
            <a:pPr marL="0" indent="0">
              <a:buNone/>
            </a:pPr>
            <a:r>
              <a:rPr lang="en-AU" sz="2400" dirty="0"/>
              <a:t>Students will learn about:</a:t>
            </a:r>
          </a:p>
          <a:p>
            <a:pPr lvl="1"/>
            <a:r>
              <a:rPr lang="en-AU" sz="2000" dirty="0"/>
              <a:t>	Fibres like silk </a:t>
            </a:r>
          </a:p>
          <a:p>
            <a:pPr lvl="1"/>
            <a:r>
              <a:rPr lang="en-AU" sz="2000" dirty="0"/>
              <a:t>	Fibre:</a:t>
            </a:r>
          </a:p>
          <a:p>
            <a:pPr lvl="3"/>
            <a:r>
              <a:rPr lang="en-AU" sz="1400" dirty="0"/>
              <a:t>classification</a:t>
            </a:r>
          </a:p>
          <a:p>
            <a:pPr lvl="1"/>
            <a:r>
              <a:rPr lang="en-AU" sz="2000" dirty="0"/>
              <a:t>	Fibre Properties</a:t>
            </a:r>
          </a:p>
          <a:p>
            <a:pPr lvl="1"/>
            <a:r>
              <a:rPr lang="en-AU" sz="2000" dirty="0"/>
              <a:t>	Fibre Structure</a:t>
            </a:r>
          </a:p>
          <a:p>
            <a:pPr lvl="1"/>
            <a:r>
              <a:rPr lang="en-AU" sz="2000" dirty="0"/>
              <a:t>	Types of yarns</a:t>
            </a:r>
          </a:p>
          <a:p>
            <a:pPr lvl="1"/>
            <a:r>
              <a:rPr lang="en-AU" sz="2000" dirty="0"/>
              <a:t>	Fabric Structure</a:t>
            </a:r>
          </a:p>
          <a:p>
            <a:pPr lvl="1"/>
            <a:r>
              <a:rPr lang="en-AU" sz="2000" dirty="0"/>
              <a:t>	Fabric Testing</a:t>
            </a:r>
          </a:p>
          <a:p>
            <a:pPr marL="0" indent="0">
              <a:buNone/>
            </a:pPr>
            <a:endParaRPr lang="en-AU" sz="1000" dirty="0"/>
          </a:p>
        </p:txBody>
      </p:sp>
      <p:sp>
        <p:nvSpPr>
          <p:cNvPr id="75" name="Oval 74">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639"/>
          <a:stretch/>
        </p:blipFill>
        <p:spPr bwMode="auto">
          <a:xfrm>
            <a:off x="571420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Freeform: Shape 76">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626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6840" b="-2"/>
          <a:stretch/>
        </p:blipFill>
        <p:spPr bwMode="auto">
          <a:xfrm>
            <a:off x="5886020"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r="-1" b="3456"/>
          <a:stretch/>
        </p:blipFill>
        <p:spPr bwMode="auto">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 name="Freeform: Shape 80">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02"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7208" r="-4" b="23754"/>
          <a:stretch/>
        </p:blipFill>
        <p:spPr bwMode="auto">
          <a:xfrm>
            <a:off x="1818614"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 name="Freeform: Shape 82">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09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r="-4" b="3447"/>
          <a:stretch/>
        </p:blipFill>
        <p:spPr bwMode="auto">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29402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40295" y="1396289"/>
            <a:ext cx="4668257" cy="1325563"/>
          </a:xfrm>
        </p:spPr>
        <p:txBody>
          <a:bodyPr>
            <a:normAutofit/>
          </a:bodyPr>
          <a:lstStyle/>
          <a:p>
            <a:r>
              <a:rPr lang="en-AU" sz="2800"/>
              <a:t>3. Australian Textile, Clothing, Footwear and Allied Industries</a:t>
            </a:r>
          </a:p>
        </p:txBody>
      </p:sp>
      <p:sp>
        <p:nvSpPr>
          <p:cNvPr id="73" name="Freeform: Shape 72">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4" b="-4"/>
          <a:stretch/>
        </p:blipFill>
        <p:spPr bwMode="auto">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486" r="6068" b="-4"/>
          <a:stretch/>
        </p:blipFill>
        <p:spPr bwMode="auto">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13946" b="-4"/>
          <a:stretch/>
        </p:blipFill>
        <p:spPr bwMode="auto">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6940296" y="2871982"/>
            <a:ext cx="4668256" cy="3181684"/>
          </a:xfrm>
        </p:spPr>
        <p:txBody>
          <a:bodyPr anchor="t">
            <a:normAutofit/>
          </a:bodyPr>
          <a:lstStyle/>
          <a:p>
            <a:pPr marL="0" indent="0">
              <a:buNone/>
            </a:pPr>
            <a:r>
              <a:rPr lang="en-AU" sz="1800"/>
              <a:t>19</a:t>
            </a:r>
            <a:r>
              <a:rPr lang="en-AU" sz="1800" baseline="30000"/>
              <a:t>th</a:t>
            </a:r>
            <a:r>
              <a:rPr lang="en-AU" sz="1800"/>
              <a:t>  Century </a:t>
            </a:r>
          </a:p>
          <a:p>
            <a:pPr marL="0" indent="0">
              <a:buNone/>
            </a:pPr>
            <a:r>
              <a:rPr lang="en-AU" sz="1800"/>
              <a:t>20</a:t>
            </a:r>
            <a:r>
              <a:rPr lang="en-AU" sz="1800" baseline="30000"/>
              <a:t>th</a:t>
            </a:r>
            <a:r>
              <a:rPr lang="en-AU" sz="1800"/>
              <a:t> Century</a:t>
            </a:r>
          </a:p>
          <a:p>
            <a:pPr marL="0" indent="0">
              <a:buNone/>
            </a:pPr>
            <a:r>
              <a:rPr lang="en-AU" sz="1800"/>
              <a:t>21</a:t>
            </a:r>
            <a:r>
              <a:rPr lang="en-AU" sz="1800" baseline="30000"/>
              <a:t>st</a:t>
            </a:r>
            <a:r>
              <a:rPr lang="en-AU" sz="1800"/>
              <a:t> Century</a:t>
            </a:r>
          </a:p>
        </p:txBody>
      </p:sp>
    </p:spTree>
    <p:extLst>
      <p:ext uri="{BB962C8B-B14F-4D97-AF65-F5344CB8AC3E}">
        <p14:creationId xmlns:p14="http://schemas.microsoft.com/office/powerpoint/2010/main" val="3576227864"/>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762" y="329184"/>
            <a:ext cx="6251110" cy="1783080"/>
          </a:xfrm>
        </p:spPr>
        <p:txBody>
          <a:bodyPr anchor="b">
            <a:normAutofit/>
          </a:bodyPr>
          <a:lstStyle/>
          <a:p>
            <a:r>
              <a:rPr lang="en-AU" sz="5400" dirty="0"/>
              <a:t>Projects</a:t>
            </a:r>
          </a:p>
        </p:txBody>
      </p:sp>
      <p:pic>
        <p:nvPicPr>
          <p:cNvPr id="5" name="Picture 4">
            <a:extLst>
              <a:ext uri="{FF2B5EF4-FFF2-40B4-BE49-F238E27FC236}">
                <a16:creationId xmlns:a16="http://schemas.microsoft.com/office/drawing/2014/main" id="{49FB6FFA-D388-4ABA-9DD4-2E3E0DDAB9E9}"/>
              </a:ext>
            </a:extLst>
          </p:cNvPr>
          <p:cNvPicPr>
            <a:picLocks noChangeAspect="1"/>
          </p:cNvPicPr>
          <p:nvPr/>
        </p:nvPicPr>
        <p:blipFill rotWithShape="1">
          <a:blip r:embed="rId2"/>
          <a:srcRect r="401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297762" y="2533650"/>
            <a:ext cx="6251110" cy="3656838"/>
          </a:xfrm>
        </p:spPr>
        <p:txBody>
          <a:bodyPr>
            <a:normAutofit fontScale="92500" lnSpcReduction="10000"/>
          </a:bodyPr>
          <a:lstStyle/>
          <a:p>
            <a:pPr marL="0" indent="0">
              <a:buNone/>
            </a:pPr>
            <a:endParaRPr lang="en-AU" sz="1900" dirty="0"/>
          </a:p>
          <a:p>
            <a:pPr marL="0" indent="0">
              <a:buNone/>
            </a:pPr>
            <a:endParaRPr lang="en-AU" sz="1900" dirty="0"/>
          </a:p>
          <a:p>
            <a:pPr marL="0" indent="0">
              <a:buNone/>
            </a:pPr>
            <a:endParaRPr lang="en-AU" sz="1900" dirty="0"/>
          </a:p>
          <a:p>
            <a:pPr marL="0" indent="0">
              <a:buNone/>
            </a:pPr>
            <a:r>
              <a:rPr lang="en-AU" sz="2400" dirty="0"/>
              <a:t>Select one from the list below for your MTP:</a:t>
            </a:r>
          </a:p>
          <a:p>
            <a:r>
              <a:rPr lang="en-AU" sz="2400" dirty="0"/>
              <a:t>Apparel</a:t>
            </a:r>
          </a:p>
          <a:p>
            <a:r>
              <a:rPr lang="en-AU" sz="2400" dirty="0"/>
              <a:t>Non-apparel</a:t>
            </a:r>
          </a:p>
          <a:p>
            <a:r>
              <a:rPr lang="en-AU" sz="2400" dirty="0"/>
              <a:t>Costume</a:t>
            </a:r>
          </a:p>
          <a:p>
            <a:r>
              <a:rPr lang="en-AU" sz="2400" dirty="0"/>
              <a:t>Furnishings </a:t>
            </a:r>
          </a:p>
          <a:p>
            <a:r>
              <a:rPr lang="en-AU" sz="2400" dirty="0"/>
              <a:t>Textile Art</a:t>
            </a:r>
          </a:p>
        </p:txBody>
      </p:sp>
    </p:spTree>
    <p:extLst>
      <p:ext uri="{BB962C8B-B14F-4D97-AF65-F5344CB8AC3E}">
        <p14:creationId xmlns:p14="http://schemas.microsoft.com/office/powerpoint/2010/main" val="37105500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82518-7F7D-482E-818D-8F2107B63684}"/>
              </a:ext>
            </a:extLst>
          </p:cNvPr>
          <p:cNvSpPr>
            <a:spLocks noGrp="1"/>
          </p:cNvSpPr>
          <p:nvPr>
            <p:ph type="title"/>
          </p:nvPr>
        </p:nvSpPr>
        <p:spPr>
          <a:xfrm>
            <a:off x="6653600" y="1396289"/>
            <a:ext cx="5006336" cy="1325563"/>
          </a:xfrm>
        </p:spPr>
        <p:txBody>
          <a:bodyPr>
            <a:normAutofit/>
          </a:bodyPr>
          <a:lstStyle/>
          <a:p>
            <a:r>
              <a:rPr lang="en-AU" dirty="0"/>
              <a:t>HSC exam requirements:</a:t>
            </a:r>
          </a:p>
        </p:txBody>
      </p:sp>
      <p:sp>
        <p:nvSpPr>
          <p:cNvPr id="9" name="Freeform: Shape 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BE2F72C-5024-4AA0-9692-04A0751D1014}"/>
              </a:ext>
            </a:extLst>
          </p:cNvPr>
          <p:cNvSpPr>
            <a:spLocks noGrp="1"/>
          </p:cNvSpPr>
          <p:nvPr>
            <p:ph idx="1"/>
          </p:nvPr>
        </p:nvSpPr>
        <p:spPr>
          <a:xfrm>
            <a:off x="6658044" y="2871982"/>
            <a:ext cx="5006336" cy="3181684"/>
          </a:xfrm>
        </p:spPr>
        <p:txBody>
          <a:bodyPr anchor="t">
            <a:normAutofit/>
          </a:bodyPr>
          <a:lstStyle/>
          <a:p>
            <a:pPr marL="0" indent="0">
              <a:buNone/>
            </a:pPr>
            <a:r>
              <a:rPr lang="en-AU" sz="1800" dirty="0"/>
              <a:t>HSC written paper exam:</a:t>
            </a:r>
          </a:p>
          <a:p>
            <a:pPr lvl="1"/>
            <a:r>
              <a:rPr lang="en-AU" sz="1800" dirty="0"/>
              <a:t>1½ hours + 5 minutes reading time = 50 marks</a:t>
            </a:r>
          </a:p>
          <a:p>
            <a:pPr marL="0" indent="0">
              <a:buNone/>
            </a:pPr>
            <a:r>
              <a:rPr lang="en-AU" sz="1800" dirty="0"/>
              <a:t>Major Textile Project = 50 marks</a:t>
            </a:r>
          </a:p>
          <a:p>
            <a:pPr lvl="1"/>
            <a:r>
              <a:rPr lang="en-AU" sz="1800" dirty="0"/>
              <a:t>Project = 25 marks</a:t>
            </a:r>
          </a:p>
          <a:p>
            <a:pPr lvl="1"/>
            <a:r>
              <a:rPr lang="en-AU" sz="1800" dirty="0"/>
              <a:t>Supporting folio = 25 marks</a:t>
            </a:r>
          </a:p>
          <a:p>
            <a:pPr lvl="1"/>
            <a:endParaRPr lang="en-AU" sz="1800" dirty="0"/>
          </a:p>
          <a:p>
            <a:pPr marL="457200" lvl="1" indent="0">
              <a:buNone/>
            </a:pPr>
            <a:endParaRPr lang="en-AU" sz="1800" dirty="0"/>
          </a:p>
        </p:txBody>
      </p:sp>
      <p:graphicFrame>
        <p:nvGraphicFramePr>
          <p:cNvPr id="4" name="Table 3">
            <a:extLst>
              <a:ext uri="{FF2B5EF4-FFF2-40B4-BE49-F238E27FC236}">
                <a16:creationId xmlns:a16="http://schemas.microsoft.com/office/drawing/2014/main" id="{35C27811-8932-4D1A-A1D0-AA1171490F3A}"/>
              </a:ext>
            </a:extLst>
          </p:cNvPr>
          <p:cNvGraphicFramePr>
            <a:graphicFrameLocks noGrp="1"/>
          </p:cNvGraphicFramePr>
          <p:nvPr>
            <p:extLst>
              <p:ext uri="{D42A27DB-BD31-4B8C-83A1-F6EECF244321}">
                <p14:modId xmlns:p14="http://schemas.microsoft.com/office/powerpoint/2010/main" val="2935411468"/>
              </p:ext>
            </p:extLst>
          </p:nvPr>
        </p:nvGraphicFramePr>
        <p:xfrm>
          <a:off x="364241" y="1602611"/>
          <a:ext cx="4105276" cy="2186987"/>
        </p:xfrm>
        <a:graphic>
          <a:graphicData uri="http://schemas.openxmlformats.org/drawingml/2006/table">
            <a:tbl>
              <a:tblPr firstRow="1" bandRow="1">
                <a:tableStyleId>{8EC20E35-A176-4012-BC5E-935CFFF8708E}</a:tableStyleId>
              </a:tblPr>
              <a:tblGrid>
                <a:gridCol w="3099456">
                  <a:extLst>
                    <a:ext uri="{9D8B030D-6E8A-4147-A177-3AD203B41FA5}">
                      <a16:colId xmlns:a16="http://schemas.microsoft.com/office/drawing/2014/main" val="2937561811"/>
                    </a:ext>
                  </a:extLst>
                </a:gridCol>
                <a:gridCol w="1005820">
                  <a:extLst>
                    <a:ext uri="{9D8B030D-6E8A-4147-A177-3AD203B41FA5}">
                      <a16:colId xmlns:a16="http://schemas.microsoft.com/office/drawing/2014/main" val="3489136501"/>
                    </a:ext>
                  </a:extLst>
                </a:gridCol>
              </a:tblGrid>
              <a:tr h="568679">
                <a:tc>
                  <a:txBody>
                    <a:bodyPr/>
                    <a:lstStyle/>
                    <a:p>
                      <a:pPr fontAlgn="t"/>
                      <a:r>
                        <a:rPr lang="en-AU" sz="1600" b="1">
                          <a:solidFill>
                            <a:srgbClr val="22272B"/>
                          </a:solidFill>
                          <a:effectLst/>
                        </a:rPr>
                        <a:t>Component</a:t>
                      </a:r>
                      <a:endParaRPr lang="en-AU" sz="1600" b="1">
                        <a:solidFill>
                          <a:srgbClr val="22272B"/>
                        </a:solidFill>
                        <a:effectLst/>
                        <a:latin typeface="publicsans"/>
                      </a:endParaRPr>
                    </a:p>
                  </a:txBody>
                  <a:tcPr marL="27833" marR="27833" marT="27833" marB="27833"/>
                </a:tc>
                <a:tc>
                  <a:txBody>
                    <a:bodyPr/>
                    <a:lstStyle/>
                    <a:p>
                      <a:pPr algn="ctr" fontAlgn="t"/>
                      <a:r>
                        <a:rPr lang="en-AU" sz="1600" b="1">
                          <a:solidFill>
                            <a:srgbClr val="22272B"/>
                          </a:solidFill>
                          <a:effectLst/>
                        </a:rPr>
                        <a:t>Weighting</a:t>
                      </a:r>
                      <a:endParaRPr lang="en-AU" sz="1600" b="1">
                        <a:solidFill>
                          <a:srgbClr val="22272B"/>
                        </a:solidFill>
                        <a:effectLst/>
                        <a:latin typeface="publicsans"/>
                      </a:endParaRPr>
                    </a:p>
                  </a:txBody>
                  <a:tcPr marL="27833" marR="27833" marT="27833" marB="27833"/>
                </a:tc>
                <a:extLst>
                  <a:ext uri="{0D108BD9-81ED-4DB2-BD59-A6C34878D82A}">
                    <a16:rowId xmlns:a16="http://schemas.microsoft.com/office/drawing/2014/main" val="3523556473"/>
                  </a:ext>
                </a:extLst>
              </a:tr>
              <a:tr h="568679">
                <a:tc>
                  <a:txBody>
                    <a:bodyPr/>
                    <a:lstStyle/>
                    <a:p>
                      <a:pPr fontAlgn="t"/>
                      <a:r>
                        <a:rPr lang="en-AU" sz="1600">
                          <a:effectLst/>
                        </a:rPr>
                        <a:t>Knowledge and understanding of course content</a:t>
                      </a:r>
                    </a:p>
                  </a:txBody>
                  <a:tcPr marL="27833" marR="27833" marT="27833" marB="27833"/>
                </a:tc>
                <a:tc>
                  <a:txBody>
                    <a:bodyPr/>
                    <a:lstStyle/>
                    <a:p>
                      <a:pPr algn="ctr" fontAlgn="t"/>
                      <a:r>
                        <a:rPr lang="en-AU" sz="1600">
                          <a:effectLst/>
                        </a:rPr>
                        <a:t>50%</a:t>
                      </a:r>
                    </a:p>
                  </a:txBody>
                  <a:tcPr marL="27833" marR="27833" marT="27833" marB="27833"/>
                </a:tc>
                <a:extLst>
                  <a:ext uri="{0D108BD9-81ED-4DB2-BD59-A6C34878D82A}">
                    <a16:rowId xmlns:a16="http://schemas.microsoft.com/office/drawing/2014/main" val="1438069248"/>
                  </a:ext>
                </a:extLst>
              </a:tr>
              <a:tr h="1049629">
                <a:tc>
                  <a:txBody>
                    <a:bodyPr/>
                    <a:lstStyle/>
                    <a:p>
                      <a:pPr fontAlgn="t"/>
                      <a:r>
                        <a:rPr lang="en-AU" sz="1600" dirty="0">
                          <a:effectLst/>
                        </a:rPr>
                        <a:t>Skills and knowledge in the design, manufacture and management of a major textiles project</a:t>
                      </a:r>
                    </a:p>
                  </a:txBody>
                  <a:tcPr marL="27833" marR="27833" marT="27833" marB="27833"/>
                </a:tc>
                <a:tc>
                  <a:txBody>
                    <a:bodyPr/>
                    <a:lstStyle/>
                    <a:p>
                      <a:pPr algn="ctr" fontAlgn="t"/>
                      <a:r>
                        <a:rPr lang="en-AU" sz="1600" dirty="0">
                          <a:effectLst/>
                        </a:rPr>
                        <a:t>50%</a:t>
                      </a:r>
                    </a:p>
                  </a:txBody>
                  <a:tcPr marL="27833" marR="27833" marT="27833" marB="27833"/>
                </a:tc>
                <a:extLst>
                  <a:ext uri="{0D108BD9-81ED-4DB2-BD59-A6C34878D82A}">
                    <a16:rowId xmlns:a16="http://schemas.microsoft.com/office/drawing/2014/main" val="263204561"/>
                  </a:ext>
                </a:extLst>
              </a:tr>
            </a:tbl>
          </a:graphicData>
        </a:graphic>
      </p:graphicFrame>
    </p:spTree>
    <p:extLst>
      <p:ext uri="{BB962C8B-B14F-4D97-AF65-F5344CB8AC3E}">
        <p14:creationId xmlns:p14="http://schemas.microsoft.com/office/powerpoint/2010/main" val="4292870629"/>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4F577-047E-4803-82E8-8FD55CA0EA5D}"/>
              </a:ext>
            </a:extLst>
          </p:cNvPr>
          <p:cNvSpPr>
            <a:spLocks noGrp="1"/>
          </p:cNvSpPr>
          <p:nvPr>
            <p:ph type="title"/>
          </p:nvPr>
        </p:nvSpPr>
        <p:spPr>
          <a:xfrm>
            <a:off x="6653600" y="1396289"/>
            <a:ext cx="5006336" cy="1325563"/>
          </a:xfrm>
        </p:spPr>
        <p:txBody>
          <a:bodyPr>
            <a:normAutofit/>
          </a:bodyPr>
          <a:lstStyle/>
          <a:p>
            <a:pPr algn="ctr"/>
            <a:r>
              <a:rPr lang="en-AU" dirty="0"/>
              <a:t>Questions?</a:t>
            </a:r>
          </a:p>
        </p:txBody>
      </p:sp>
      <p:sp>
        <p:nvSpPr>
          <p:cNvPr id="73" name="Freeform: Shape 72">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descr="Person silhouette with question mark Royalty Free Vector">
            <a:extLst>
              <a:ext uri="{FF2B5EF4-FFF2-40B4-BE49-F238E27FC236}">
                <a16:creationId xmlns:a16="http://schemas.microsoft.com/office/drawing/2014/main" id="{E2341EDF-845B-43E4-A8FB-03ECAC2600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710"/>
          <a:stretch/>
        </p:blipFill>
        <p:spPr bwMode="auto">
          <a:xfrm>
            <a:off x="628698" y="498293"/>
            <a:ext cx="3595410" cy="4447117"/>
          </a:xfrm>
          <a:prstGeom prst="rect">
            <a:avLst/>
          </a:prstGeom>
          <a:noFill/>
          <a:extLst>
            <a:ext uri="{909E8E84-426E-40DD-AFC4-6F175D3DCCD1}">
              <a14:hiddenFill xmlns:a14="http://schemas.microsoft.com/office/drawing/2010/main">
                <a:solidFill>
                  <a:srgbClr val="FFFFFF"/>
                </a:solidFill>
              </a14:hiddenFill>
            </a:ext>
          </a:extLst>
        </p:spPr>
      </p:pic>
      <p:sp>
        <p:nvSpPr>
          <p:cNvPr id="8198" name="Content Placeholder 8197">
            <a:extLst>
              <a:ext uri="{FF2B5EF4-FFF2-40B4-BE49-F238E27FC236}">
                <a16:creationId xmlns:a16="http://schemas.microsoft.com/office/drawing/2014/main" id="{55D1A93C-F0DC-1A67-A54B-57B4A22EF81C}"/>
              </a:ext>
            </a:extLst>
          </p:cNvPr>
          <p:cNvSpPr>
            <a:spLocks noGrp="1"/>
          </p:cNvSpPr>
          <p:nvPr>
            <p:ph idx="1"/>
          </p:nvPr>
        </p:nvSpPr>
        <p:spPr>
          <a:xfrm>
            <a:off x="6172781" y="2871981"/>
            <a:ext cx="5952543" cy="2662043"/>
          </a:xfrm>
        </p:spPr>
        <p:txBody>
          <a:bodyPr anchor="t">
            <a:noAutofit/>
          </a:bodyPr>
          <a:lstStyle/>
          <a:p>
            <a:r>
              <a:rPr lang="en-US" sz="2000" dirty="0"/>
              <a:t>Contact any teacher in the TAS staffroom</a:t>
            </a:r>
          </a:p>
          <a:p>
            <a:r>
              <a:rPr lang="en-US" sz="2000" dirty="0"/>
              <a:t>Links and attachments will be on school website for:</a:t>
            </a:r>
          </a:p>
          <a:p>
            <a:pPr lvl="1"/>
            <a:r>
              <a:rPr lang="en-US" sz="2000" dirty="0"/>
              <a:t>this presentation</a:t>
            </a:r>
          </a:p>
          <a:p>
            <a:pPr lvl="1"/>
            <a:r>
              <a:rPr lang="en-US" sz="2000" dirty="0"/>
              <a:t>a link to our website where there is more information about each course</a:t>
            </a:r>
          </a:p>
          <a:p>
            <a:pPr lvl="1"/>
            <a:r>
              <a:rPr lang="en-US" sz="2000" dirty="0"/>
              <a:t>TAS handout from expo night</a:t>
            </a:r>
          </a:p>
        </p:txBody>
      </p:sp>
    </p:spTree>
    <p:extLst>
      <p:ext uri="{BB962C8B-B14F-4D97-AF65-F5344CB8AC3E}">
        <p14:creationId xmlns:p14="http://schemas.microsoft.com/office/powerpoint/2010/main" val="184224040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8A1D368-7F93-4384-8F9F-FC8D224C1DF3}"/>
              </a:ext>
            </a:extLst>
          </p:cNvPr>
          <p:cNvSpPr txBox="1"/>
          <p:nvPr/>
        </p:nvSpPr>
        <p:spPr>
          <a:xfrm>
            <a:off x="4128368" y="4522156"/>
            <a:ext cx="4937937" cy="1363215"/>
          </a:xfrm>
          <a:prstGeom prst="rect">
            <a:avLst/>
          </a:prstGeom>
        </p:spPr>
        <p:txBody>
          <a:bodyPr vert="horz" lIns="91440" tIns="45720" rIns="91440" bIns="45720" rtlCol="0" anchor="t">
            <a:normAutofit/>
          </a:bodyPr>
          <a:lstStyle/>
          <a:p>
            <a:pPr algn="ctr">
              <a:lnSpc>
                <a:spcPct val="90000"/>
              </a:lnSpc>
              <a:spcBef>
                <a:spcPct val="0"/>
              </a:spcBef>
              <a:spcAft>
                <a:spcPts val="600"/>
              </a:spcAft>
              <a:defRPr/>
            </a:pPr>
            <a:r>
              <a:rPr lang="en-US" sz="4400" kern="1200" dirty="0">
                <a:solidFill>
                  <a:schemeClr val="tx1"/>
                </a:solidFill>
                <a:latin typeface="+mj-lt"/>
                <a:ea typeface="+mj-ea"/>
                <a:cs typeface="+mj-cs"/>
              </a:rPr>
              <a:t>A look at designs out of the box.</a:t>
            </a:r>
          </a:p>
        </p:txBody>
      </p:sp>
      <p:sp>
        <p:nvSpPr>
          <p:cNvPr id="79" name="Freeform: Shape 78">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489" name="Picture 4" descr="G:\INNOVATION CONTENTS FOLDER\New Design ideas\image001.jpg">
            <a:extLst>
              <a:ext uri="{FF2B5EF4-FFF2-40B4-BE49-F238E27FC236}">
                <a16:creationId xmlns:a16="http://schemas.microsoft.com/office/drawing/2014/main" id="{9717ACE9-B24F-47FB-A621-2CBA10B1BA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67" r="2" b="1009"/>
          <a:stretch/>
        </p:blipFill>
        <p:spPr bwMode="auto">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2" descr="C:\Documents and Settings\Administrator\My Documents\My Pictures\Weird Innovation Products\image004.jpg">
            <a:extLst>
              <a:ext uri="{FF2B5EF4-FFF2-40B4-BE49-F238E27FC236}">
                <a16:creationId xmlns:a16="http://schemas.microsoft.com/office/drawing/2014/main" id="{E6D4521D-3A38-4863-98F9-6923163B0E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74" r="10716" b="1"/>
          <a:stretch/>
        </p:blipFill>
        <p:spPr bwMode="auto">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Oval 82">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487" name="Picture 45" descr="lebedevbank.jpg">
            <a:extLst>
              <a:ext uri="{FF2B5EF4-FFF2-40B4-BE49-F238E27FC236}">
                <a16:creationId xmlns:a16="http://schemas.microsoft.com/office/drawing/2014/main" id="{8A4E793D-72AD-4262-BE91-F1E8E66172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74" r="8874" b="-2"/>
          <a:stretch/>
        </p:blipFill>
        <p:spPr bwMode="auto">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Freeform: Shape 84">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488" name="Picture 6">
            <a:extLst>
              <a:ext uri="{FF2B5EF4-FFF2-40B4-BE49-F238E27FC236}">
                <a16:creationId xmlns:a16="http://schemas.microsoft.com/office/drawing/2014/main" id="{B829F0D4-539F-4F51-A968-D21D837319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296" r="-2" b="30148"/>
          <a:stretch/>
        </p:blipFill>
        <p:spPr bwMode="auto">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Freeform: Shape 86">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490" name="Picture 9" descr="C:\Documents and Settings\Administrator\My Documents\My Pictures\Weird Innovation Products\image002.jpg">
            <a:extLst>
              <a:ext uri="{FF2B5EF4-FFF2-40B4-BE49-F238E27FC236}">
                <a16:creationId xmlns:a16="http://schemas.microsoft.com/office/drawing/2014/main" id="{ADE78A49-5246-45B5-9901-C4CB4272491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4631" b="3"/>
          <a:stretch/>
        </p:blipFill>
        <p:spPr bwMode="auto">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5">
            <a:extLst>
              <a:ext uri="{FF2B5EF4-FFF2-40B4-BE49-F238E27FC236}">
                <a16:creationId xmlns:a16="http://schemas.microsoft.com/office/drawing/2014/main" id="{F32FFB7E-2A13-4621-9AC7-F10672570C55}"/>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0485" name="Rectangle 6">
            <a:extLst>
              <a:ext uri="{FF2B5EF4-FFF2-40B4-BE49-F238E27FC236}">
                <a16:creationId xmlns:a16="http://schemas.microsoft.com/office/drawing/2014/main" id="{27737C50-D14B-4710-871F-C540D8AFB557}"/>
              </a:ext>
            </a:extLst>
          </p:cNvPr>
          <p:cNvSpPr>
            <a:spLocks noChangeArrowheads="1"/>
          </p:cNvSpPr>
          <p:nvPr/>
        </p:nvSpPr>
        <p:spPr bwMode="auto">
          <a:xfrm>
            <a:off x="1524000" y="1509327"/>
            <a:ext cx="2551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pPr>
            <a:r>
              <a:rPr lang="en-US" altLang="en-US" sz="1200">
                <a:latin typeface="Calibri" panose="020F0502020204030204" pitchFamily="34" charset="0"/>
                <a:cs typeface="Times New Roman" panose="02020603050405020304" pitchFamily="18" charset="0"/>
              </a:rPr>
              <a:t>  </a:t>
            </a:r>
            <a:endParaRPr lang="en-US" altLang="en-US">
              <a:latin typeface="Calibri" panose="020F0502020204030204" pitchFamily="34" charset="0"/>
            </a:endParaRPr>
          </a:p>
        </p:txBody>
      </p:sp>
      <p:sp>
        <p:nvSpPr>
          <p:cNvPr id="20" name="TextBox 11">
            <a:extLst>
              <a:ext uri="{FF2B5EF4-FFF2-40B4-BE49-F238E27FC236}">
                <a16:creationId xmlns:a16="http://schemas.microsoft.com/office/drawing/2014/main" id="{8D28E658-4F0F-4CAE-949B-66CF99B36432}"/>
              </a:ext>
            </a:extLst>
          </p:cNvPr>
          <p:cNvSpPr txBox="1">
            <a:spLocks noChangeArrowheads="1"/>
          </p:cNvSpPr>
          <p:nvPr/>
        </p:nvSpPr>
        <p:spPr bwMode="auto">
          <a:xfrm>
            <a:off x="3124449" y="3905233"/>
            <a:ext cx="573215" cy="25853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dirty="0"/>
              <a:t>D</a:t>
            </a:r>
          </a:p>
          <a:p>
            <a:pPr algn="ctr" eaLnBrk="1" hangingPunct="1"/>
            <a:r>
              <a:rPr lang="en-US" altLang="en-US" dirty="0"/>
              <a:t>E</a:t>
            </a:r>
          </a:p>
          <a:p>
            <a:pPr algn="ctr" eaLnBrk="1" hangingPunct="1"/>
            <a:r>
              <a:rPr lang="en-US" altLang="en-US" dirty="0"/>
              <a:t>S</a:t>
            </a:r>
          </a:p>
          <a:p>
            <a:pPr algn="ctr" eaLnBrk="1" hangingPunct="1"/>
            <a:r>
              <a:rPr lang="en-US" altLang="en-US" dirty="0"/>
              <a:t>I</a:t>
            </a:r>
          </a:p>
          <a:p>
            <a:pPr algn="ctr" eaLnBrk="1" hangingPunct="1"/>
            <a:r>
              <a:rPr lang="en-US" altLang="en-US" dirty="0"/>
              <a:t>G</a:t>
            </a:r>
          </a:p>
          <a:p>
            <a:pPr algn="ctr" eaLnBrk="1" hangingPunct="1"/>
            <a:r>
              <a:rPr lang="en-US" altLang="en-US" dirty="0"/>
              <a:t>N</a:t>
            </a:r>
          </a:p>
          <a:p>
            <a:pPr algn="ctr" eaLnBrk="1" hangingPunct="1"/>
            <a:r>
              <a:rPr lang="en-US" altLang="en-US" dirty="0"/>
              <a:t>I</a:t>
            </a:r>
          </a:p>
          <a:p>
            <a:pPr algn="ctr" eaLnBrk="1" hangingPunct="1"/>
            <a:r>
              <a:rPr lang="en-US" altLang="en-US" dirty="0"/>
              <a:t>N</a:t>
            </a:r>
          </a:p>
          <a:p>
            <a:pPr algn="ctr" eaLnBrk="1" hangingPunct="1"/>
            <a:r>
              <a:rPr lang="en-US" altLang="en-US" dirty="0"/>
              <a:t>G</a:t>
            </a:r>
          </a:p>
        </p:txBody>
      </p:sp>
    </p:spTree>
  </p:cSld>
  <p:clrMapOvr>
    <a:overrideClrMapping bg1="dk1" tx1="lt1" bg2="dk2" tx2="lt2" accent1="accent1" accent2="accent2" accent3="accent3" accent4="accent4" accent5="accent5" accent6="accent6" hlink="hlink" folHlink="folHlink"/>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894F39-4659-4F8F-9273-238794C44EFA}"/>
              </a:ext>
            </a:extLst>
          </p:cNvPr>
          <p:cNvSpPr>
            <a:spLocks noGrp="1"/>
          </p:cNvSpPr>
          <p:nvPr>
            <p:ph type="title"/>
          </p:nvPr>
        </p:nvSpPr>
        <p:spPr>
          <a:xfrm>
            <a:off x="8442964" y="687479"/>
            <a:ext cx="3444240" cy="1574874"/>
          </a:xfrm>
        </p:spPr>
        <p:txBody>
          <a:bodyPr anchor="b">
            <a:normAutofit/>
          </a:bodyPr>
          <a:lstStyle/>
          <a:p>
            <a:pPr>
              <a:defRPr/>
            </a:pPr>
            <a:r>
              <a:rPr lang="en-US" sz="2700" dirty="0">
                <a:latin typeface="+mj-lt"/>
              </a:rPr>
              <a:t>Research, communicate &amp; manage</a:t>
            </a:r>
          </a:p>
          <a:p>
            <a:pPr>
              <a:defRPr/>
            </a:pPr>
            <a:r>
              <a:rPr lang="en-US" sz="2700" dirty="0">
                <a:latin typeface="+mj-lt"/>
              </a:rPr>
              <a:t>the design production</a:t>
            </a:r>
          </a:p>
        </p:txBody>
      </p:sp>
      <p:grpSp>
        <p:nvGrpSpPr>
          <p:cNvPr id="18" name="Group 17">
            <a:extLst>
              <a:ext uri="{FF2B5EF4-FFF2-40B4-BE49-F238E27FC236}">
                <a16:creationId xmlns:a16="http://schemas.microsoft.com/office/drawing/2014/main" id="{AA1B0023-AE02-498E-AF35-E0BDC77BE4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39912" y="73152"/>
            <a:ext cx="1178966" cy="232963"/>
            <a:chOff x="7763256" y="73152"/>
            <a:chExt cx="1178966" cy="232963"/>
          </a:xfrm>
        </p:grpSpPr>
        <p:sp>
          <p:nvSpPr>
            <p:cNvPr id="19" name="Rectangle 64">
              <a:extLst>
                <a:ext uri="{FF2B5EF4-FFF2-40B4-BE49-F238E27FC236}">
                  <a16:creationId xmlns:a16="http://schemas.microsoft.com/office/drawing/2014/main" id="{53806E12-E3AF-415B-912E-A7ADF55A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E02F9BA6-17B4-4B27-8634-3BC8F0303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1CD143C8-7B6A-44C8-927F-C9B326BA9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6570BF11-63B3-4602-BC94-B4D33A143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B6BE628C-83A8-447C-BAC5-0CB57FA519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A346C3AA-609E-4D9F-BF07-765787C54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4">
              <a:extLst>
                <a:ext uri="{FF2B5EF4-FFF2-40B4-BE49-F238E27FC236}">
                  <a16:creationId xmlns:a16="http://schemas.microsoft.com/office/drawing/2014/main" id="{F0BEFC87-1D0B-46DC-9D30-633EE50A15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a:extLst>
                <a:ext uri="{FF2B5EF4-FFF2-40B4-BE49-F238E27FC236}">
                  <a16:creationId xmlns:a16="http://schemas.microsoft.com/office/drawing/2014/main" id="{7FD17961-08F4-41EC-BB9A-BC315C7B0C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4">
              <a:extLst>
                <a:ext uri="{FF2B5EF4-FFF2-40B4-BE49-F238E27FC236}">
                  <a16:creationId xmlns:a16="http://schemas.microsoft.com/office/drawing/2014/main" id="{A500E89C-B48B-41FA-96AD-3FE3E79414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8CE9C8A0-F795-41E7-B5D8-18CFDEA96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A381868D-890F-42D1-BD24-08C193D5F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4B3382AF-FEB9-4C5F-8912-73BD1E5BC0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62ABBA1B-CBE6-4257-8585-AA9CDDCD8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E5D2E8A9-D318-4570-B2FA-74D1B6129A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7A0E57FA-277E-440E-B625-F3F16E16D6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E1137B2F-FDA3-4E48-BE8D-E8DB2A70D4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4921F1AE-73F0-4FB5-AB7C-91C9FFEFE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1AA81F72-1A06-4D2B-8442-CCBC037F2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3602415E-3837-4177-BBEA-2FE8254709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3AA77A58-1216-40CD-B3E9-A85199DF7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7">
            <a:extLst>
              <a:ext uri="{FF2B5EF4-FFF2-40B4-BE49-F238E27FC236}">
                <a16:creationId xmlns:a16="http://schemas.microsoft.com/office/drawing/2014/main" id="{67F27A24-B3F3-4381-926B-C8202E7CA8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95" r="1313" b="1"/>
          <a:stretch/>
        </p:blipFill>
        <p:spPr bwMode="auto">
          <a:xfrm>
            <a:off x="374246" y="531074"/>
            <a:ext cx="3566160" cy="55771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a:extLst>
              <a:ext uri="{FF2B5EF4-FFF2-40B4-BE49-F238E27FC236}">
                <a16:creationId xmlns:a16="http://schemas.microsoft.com/office/drawing/2014/main" id="{F369D7A0-03C6-46B3-8B15-44F0BC2A3B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76" r="20153" b="3"/>
          <a:stretch/>
        </p:blipFill>
        <p:spPr bwMode="auto">
          <a:xfrm>
            <a:off x="4228390" y="531074"/>
            <a:ext cx="3566160" cy="55771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481E4C1E-5F0A-40CE-A51E-E83CA9743A91}"/>
              </a:ext>
            </a:extLst>
          </p:cNvPr>
          <p:cNvPicPr>
            <a:picLocks noGrp="1" noChangeAspect="1"/>
          </p:cNvPicPr>
          <p:nvPr>
            <p:ph idx="1"/>
          </p:nvPr>
        </p:nvPicPr>
        <p:blipFill rotWithShape="1">
          <a:blip r:embed="rId4"/>
          <a:srcRect l="16017" r="16811"/>
          <a:stretch/>
        </p:blipFill>
        <p:spPr>
          <a:xfrm>
            <a:off x="7987827" y="2999215"/>
            <a:ext cx="4176703" cy="3108977"/>
          </a:xfrm>
          <a:prstGeom prst="rect">
            <a:avLst/>
          </a:prstGeom>
        </p:spPr>
      </p:pic>
    </p:spTree>
    <p:extLst>
      <p:ext uri="{BB962C8B-B14F-4D97-AF65-F5344CB8AC3E}">
        <p14:creationId xmlns:p14="http://schemas.microsoft.com/office/powerpoint/2010/main" val="889426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6D79B6-2701-4EF0-998E-2505062D7519}"/>
              </a:ext>
            </a:extLst>
          </p:cNvPr>
          <p:cNvSpPr>
            <a:spLocks noGrp="1"/>
          </p:cNvSpPr>
          <p:nvPr>
            <p:ph type="title"/>
          </p:nvPr>
        </p:nvSpPr>
        <p:spPr>
          <a:xfrm>
            <a:off x="686834" y="1153572"/>
            <a:ext cx="3200400" cy="4461163"/>
          </a:xfrm>
        </p:spPr>
        <p:txBody>
          <a:bodyPr>
            <a:normAutofit/>
          </a:bodyPr>
          <a:lstStyle/>
          <a:p>
            <a:r>
              <a:rPr lang="en-AU">
                <a:solidFill>
                  <a:srgbClr val="FFFFFF"/>
                </a:solidFill>
              </a:rPr>
              <a:t>Engineering Studies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5CDA64-5E63-431B-A3F7-7D8861AB73DA}"/>
              </a:ext>
            </a:extLst>
          </p:cNvPr>
          <p:cNvSpPr>
            <a:spLocks noGrp="1"/>
          </p:cNvSpPr>
          <p:nvPr>
            <p:ph idx="1"/>
          </p:nvPr>
        </p:nvSpPr>
        <p:spPr>
          <a:xfrm>
            <a:off x="4447308" y="591344"/>
            <a:ext cx="6906491" cy="5585619"/>
          </a:xfrm>
        </p:spPr>
        <p:txBody>
          <a:bodyPr anchor="ctr">
            <a:normAutofit/>
          </a:bodyPr>
          <a:lstStyle/>
          <a:p>
            <a:pPr marL="0" indent="0">
              <a:buNone/>
            </a:pPr>
            <a:r>
              <a:rPr lang="en-AU" sz="2400"/>
              <a:t>Board Developed Course</a:t>
            </a:r>
          </a:p>
          <a:p>
            <a:pPr marL="0" indent="0">
              <a:buNone/>
            </a:pPr>
            <a:r>
              <a:rPr lang="en-AU" sz="2400"/>
              <a:t>2 Units – Preliminary and HSC</a:t>
            </a:r>
          </a:p>
          <a:p>
            <a:pPr marL="0" indent="0">
              <a:buNone/>
            </a:pPr>
            <a:r>
              <a:rPr lang="en-US" sz="2400">
                <a:latin typeface="+mn-lt"/>
              </a:rPr>
              <a:t>Category A</a:t>
            </a:r>
          </a:p>
          <a:p>
            <a:pPr marL="0" indent="0">
              <a:buNone/>
            </a:pPr>
            <a:r>
              <a:rPr lang="en-AU" sz="2400"/>
              <a:t>ATAR</a:t>
            </a:r>
          </a:p>
          <a:p>
            <a:pPr marL="0" indent="0">
              <a:buNone/>
            </a:pPr>
            <a:r>
              <a:rPr lang="en-AU" sz="2400"/>
              <a:t>Course Description:</a:t>
            </a:r>
          </a:p>
          <a:p>
            <a:pPr marL="0" indent="0">
              <a:buNone/>
            </a:pPr>
            <a:r>
              <a:rPr lang="en-AU" sz="2400" b="0" i="0">
                <a:effectLst/>
                <a:latin typeface="publicsans"/>
              </a:rPr>
              <a:t>Both Preliminary and HSC courses offer students knowledge, understanding and skills in aspects of engineering that include communication, engineering mechanics/hydraulics, engineering materials, historical/societal influences, engineering electricity/electronics, and the scope of the profession. Students study engineering by investigating a range of applications and fields of engineering.</a:t>
            </a:r>
            <a:endParaRPr lang="en-AU" sz="2400"/>
          </a:p>
          <a:p>
            <a:pPr marL="0" indent="0">
              <a:buNone/>
            </a:pPr>
            <a:endParaRPr lang="en-AU" sz="2400"/>
          </a:p>
        </p:txBody>
      </p:sp>
    </p:spTree>
    <p:extLst>
      <p:ext uri="{BB962C8B-B14F-4D97-AF65-F5344CB8AC3E}">
        <p14:creationId xmlns:p14="http://schemas.microsoft.com/office/powerpoint/2010/main" val="29856854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31C71BD02DB34F91D7EB1B36BDCAEC" ma:contentTypeVersion="17" ma:contentTypeDescription="Create a new document." ma:contentTypeScope="" ma:versionID="3696a2bf414ef32fe5d59eae7b295b7c">
  <xsd:schema xmlns:xsd="http://www.w3.org/2001/XMLSchema" xmlns:xs="http://www.w3.org/2001/XMLSchema" xmlns:p="http://schemas.microsoft.com/office/2006/metadata/properties" xmlns:ns2="f4f52ee7-079a-4f79-bebf-46d810de74d4" xmlns:ns3="d76243fb-2b2f-4aa1-9ebf-69ebf3b9217f" targetNamespace="http://schemas.microsoft.com/office/2006/metadata/properties" ma:root="true" ma:fieldsID="dd9e5dce07a5b005ff69e3b1a6d54cf7" ns2:_="" ns3:_="">
    <xsd:import namespace="f4f52ee7-079a-4f79-bebf-46d810de74d4"/>
    <xsd:import namespace="d76243fb-2b2f-4aa1-9ebf-69ebf3b9217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Complet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f52ee7-079a-4f79-bebf-46d810de74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Completed" ma:index="21" nillable="true" ma:displayName="Completed" ma:default="0" ma:description="Sign when complete" ma:format="Dropdown" ma:internalName="Complete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76243fb-2b2f-4aa1-9ebf-69ebf3b9217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mpleted xmlns="f4f52ee7-079a-4f79-bebf-46d810de74d4">false</Completed>
  </documentManagement>
</p:properties>
</file>

<file path=customXml/itemProps1.xml><?xml version="1.0" encoding="utf-8"?>
<ds:datastoreItem xmlns:ds="http://schemas.openxmlformats.org/officeDocument/2006/customXml" ds:itemID="{FB3DBFEC-8D61-454F-B3B1-5C9E82AF89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f52ee7-079a-4f79-bebf-46d810de74d4"/>
    <ds:schemaRef ds:uri="d76243fb-2b2f-4aa1-9ebf-69ebf3b921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6C3817F-D155-4365-A9EF-F9E7E6B9173D}">
  <ds:schemaRefs>
    <ds:schemaRef ds:uri="http://schemas.microsoft.com/sharepoint/v3/contenttype/forms"/>
  </ds:schemaRefs>
</ds:datastoreItem>
</file>

<file path=customXml/itemProps3.xml><?xml version="1.0" encoding="utf-8"?>
<ds:datastoreItem xmlns:ds="http://schemas.openxmlformats.org/officeDocument/2006/customXml" ds:itemID="{61C54CA5-7957-4CBE-BC6F-D7E144FE9AF8}">
  <ds:schemaRefs>
    <ds:schemaRef ds:uri="http://schemas.microsoft.com/office/2006/metadata/properties"/>
    <ds:schemaRef ds:uri="d76243fb-2b2f-4aa1-9ebf-69ebf3b9217f"/>
    <ds:schemaRef ds:uri="http://schemas.microsoft.com/office/2006/documentManagement/types"/>
    <ds:schemaRef ds:uri="http://www.w3.org/XML/1998/namespace"/>
    <ds:schemaRef ds:uri="http://schemas.openxmlformats.org/package/2006/metadata/core-properties"/>
    <ds:schemaRef ds:uri="f4f52ee7-079a-4f79-bebf-46d810de74d4"/>
    <ds:schemaRef ds:uri="http://purl.org/dc/terms/"/>
    <ds:schemaRef ds:uri="http://purl.org/dc/elements/1.1/"/>
    <ds:schemaRef ds:uri="http://purl.org/dc/dcmityp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558</TotalTime>
  <Words>4650</Words>
  <Application>Microsoft Office PowerPoint</Application>
  <PresentationFormat>Widescreen</PresentationFormat>
  <Paragraphs>522</Paragraphs>
  <Slides>67</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67</vt:i4>
      </vt:variant>
    </vt:vector>
  </HeadingPairs>
  <TitlesOfParts>
    <vt:vector size="74" baseType="lpstr">
      <vt:lpstr>Arial</vt:lpstr>
      <vt:lpstr>Calibri</vt:lpstr>
      <vt:lpstr>Calibri Light</vt:lpstr>
      <vt:lpstr>publicsans</vt:lpstr>
      <vt:lpstr>publicsans medium</vt:lpstr>
      <vt:lpstr>Times New Roman</vt:lpstr>
      <vt:lpstr>Office Theme</vt:lpstr>
      <vt:lpstr>Subjects offered in TAS</vt:lpstr>
      <vt:lpstr>Design and Technology</vt:lpstr>
      <vt:lpstr>What you will learn:</vt:lpstr>
      <vt:lpstr>Course requirements:</vt:lpstr>
      <vt:lpstr>HSC Exam Requirements</vt:lpstr>
      <vt:lpstr>PowerPoint Presentation</vt:lpstr>
      <vt:lpstr>PowerPoint Presentation</vt:lpstr>
      <vt:lpstr>Research, communicate &amp; manage the design production</vt:lpstr>
      <vt:lpstr>Engineering Studies</vt:lpstr>
      <vt:lpstr>What you will learn</vt:lpstr>
      <vt:lpstr>HSC Exam Requirements</vt:lpstr>
      <vt:lpstr>       </vt:lpstr>
      <vt:lpstr>Careers</vt:lpstr>
      <vt:lpstr>Exploring Early Childhood</vt:lpstr>
      <vt:lpstr>What you will learn:</vt:lpstr>
      <vt:lpstr>Course Requirements</vt:lpstr>
      <vt:lpstr>Course content aims to:</vt:lpstr>
      <vt:lpstr>Food Technology</vt:lpstr>
      <vt:lpstr>What you will learn:</vt:lpstr>
      <vt:lpstr>Career Paths</vt:lpstr>
      <vt:lpstr>HOSPITALITY Category B  ATAR</vt:lpstr>
      <vt:lpstr>HSC VET COURSE REQUIREMENTS</vt:lpstr>
      <vt:lpstr>HOSPITALITY UNITS OF COMPETENCY</vt:lpstr>
      <vt:lpstr>FOOD AND BEVERAGE</vt:lpstr>
      <vt:lpstr>ELECTIVE UNITS OF COMPETENCY</vt:lpstr>
      <vt:lpstr>PowerPoint Presentation</vt:lpstr>
      <vt:lpstr>PowerPoint Presentation</vt:lpstr>
      <vt:lpstr>HOSPITALITY SPECIALISATION</vt:lpstr>
      <vt:lpstr>CORE UNITS OF COMPETENCY</vt:lpstr>
      <vt:lpstr>Career prospective or further education</vt:lpstr>
      <vt:lpstr>Requirements</vt:lpstr>
      <vt:lpstr>Industrial Technology Board Developed Course 2 units – Preliminary and HSC ATAR</vt:lpstr>
      <vt:lpstr>What you will learn:</vt:lpstr>
      <vt:lpstr>Automotive       Metal             Timber</vt:lpstr>
      <vt:lpstr>HSC Requirements: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Board Developed Course  2 unit   Preliminary and HSC  Category A  ATAR</vt:lpstr>
      <vt:lpstr>What will I learn:</vt:lpstr>
      <vt:lpstr>Aim </vt:lpstr>
      <vt:lpstr>PowerPoint Presentation</vt:lpstr>
      <vt:lpstr>COURSE STRUCTURE</vt:lpstr>
      <vt:lpstr>HSC Requirements:</vt:lpstr>
      <vt:lpstr>PowerPoint Presentation</vt:lpstr>
      <vt:lpstr>PowerPoint Presentation</vt:lpstr>
      <vt:lpstr>What you will learn:</vt:lpstr>
      <vt:lpstr>Areas of Study</vt:lpstr>
      <vt:lpstr>  2. Properties and Performance of Textiles  </vt:lpstr>
      <vt:lpstr>3. Australian Textile, Clothing, Footwear and Allied Industries</vt:lpstr>
      <vt:lpstr>Projects</vt:lpstr>
      <vt:lpstr>HSC exam requirements: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Narelle Sheahan</dc:creator>
  <cp:lastModifiedBy>Samantha POWELL</cp:lastModifiedBy>
  <cp:revision>61</cp:revision>
  <dcterms:created xsi:type="dcterms:W3CDTF">2022-06-03T01:25:49Z</dcterms:created>
  <dcterms:modified xsi:type="dcterms:W3CDTF">2022-06-06T04:19:06Z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0x0101004931C71BD02DB34F91D7EB1B36BDCAEC</vt:lpwstr>
  </property>
</Properties>
</file>